
<file path=[Content_Types].xml><?xml version="1.0" encoding="utf-8"?>
<Types xmlns="http://schemas.openxmlformats.org/package/2006/content-types">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layout13.xml" ContentType="application/vnd.openxmlformats-officedocument.drawingml.diagramLayout+xml"/>
  <Override PartName="/ppt/diagrams/drawing12.xml" ContentType="application/vnd.ms-office.drawingml.diagramDrawing+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drawing5.xml" ContentType="application/vnd.ms-office.drawingml.diagramDrawing+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6.xml" ContentType="application/vnd.ms-office.drawingml.diagramDrawing+xml"/>
  <Override PartName="/ppt/diagrams/drawing1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80"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Lst>
  <p:sldSz cx="9144000" cy="6858000" type="screen4x3"/>
  <p:notesSz cx="6858000" cy="9144000"/>
  <p:defaultTextStyle>
    <a:defPPr>
      <a:defRPr lang="es-CO"/>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441" autoAdjust="0"/>
    <p:restoredTop sz="94660"/>
  </p:normalViewPr>
  <p:slideViewPr>
    <p:cSldViewPr>
      <p:cViewPr>
        <p:scale>
          <a:sx n="76" d="100"/>
          <a:sy n="76" d="100"/>
        </p:scale>
        <p:origin x="-990" y="22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B9B8E5-26D5-410F-B49D-8A4B14E55FE5}" type="doc">
      <dgm:prSet loTypeId="urn:microsoft.com/office/officeart/2005/8/layout/hProcess9" loCatId="process" qsTypeId="urn:microsoft.com/office/officeart/2005/8/quickstyle/simple2" qsCatId="simple" csTypeId="urn:microsoft.com/office/officeart/2005/8/colors/accent6_1" csCatId="accent6"/>
      <dgm:spPr/>
      <dgm:t>
        <a:bodyPr/>
        <a:lstStyle/>
        <a:p>
          <a:endParaRPr lang="es-CO"/>
        </a:p>
      </dgm:t>
    </dgm:pt>
    <dgm:pt modelId="{EDA75E41-0C81-44EE-8418-2775CB4C5312}">
      <dgm:prSet/>
      <dgm:spPr/>
      <dgm:t>
        <a:bodyPr/>
        <a:lstStyle/>
        <a:p>
          <a:pPr rtl="0"/>
          <a:r>
            <a:rPr lang="es-CO" b="1" smtClean="0"/>
            <a:t>La formación socio-humanística ha sido participe de la transformación educativa, del va y ven de la normatividad educativa en Colombia, de las tendencias epistemológicas  y de pensamiento universitario que le han influido decisivamente  en los últimos años.</a:t>
          </a:r>
          <a:endParaRPr lang="es-CO"/>
        </a:p>
      </dgm:t>
    </dgm:pt>
    <dgm:pt modelId="{A9C01BAA-6192-428F-891A-348932CF0EF0}" type="parTrans" cxnId="{1B71B821-248B-47A0-9057-FF7F97E27AD2}">
      <dgm:prSet/>
      <dgm:spPr/>
      <dgm:t>
        <a:bodyPr/>
        <a:lstStyle/>
        <a:p>
          <a:endParaRPr lang="es-CO"/>
        </a:p>
      </dgm:t>
    </dgm:pt>
    <dgm:pt modelId="{237DFCD7-CC53-4876-8D3E-73D7425BE628}" type="sibTrans" cxnId="{1B71B821-248B-47A0-9057-FF7F97E27AD2}">
      <dgm:prSet/>
      <dgm:spPr/>
      <dgm:t>
        <a:bodyPr/>
        <a:lstStyle/>
        <a:p>
          <a:endParaRPr lang="es-CO"/>
        </a:p>
      </dgm:t>
    </dgm:pt>
    <dgm:pt modelId="{153223B4-DDE3-40D8-946D-98597EC49538}" type="pres">
      <dgm:prSet presAssocID="{98B9B8E5-26D5-410F-B49D-8A4B14E55FE5}" presName="CompostProcess" presStyleCnt="0">
        <dgm:presLayoutVars>
          <dgm:dir/>
          <dgm:resizeHandles val="exact"/>
        </dgm:presLayoutVars>
      </dgm:prSet>
      <dgm:spPr/>
      <dgm:t>
        <a:bodyPr/>
        <a:lstStyle/>
        <a:p>
          <a:endParaRPr lang="es-CO"/>
        </a:p>
      </dgm:t>
    </dgm:pt>
    <dgm:pt modelId="{A5E5C161-193D-4C69-85C0-99655506B566}" type="pres">
      <dgm:prSet presAssocID="{98B9B8E5-26D5-410F-B49D-8A4B14E55FE5}" presName="arrow" presStyleLbl="bgShp" presStyleIdx="0" presStyleCnt="1"/>
      <dgm:spPr/>
    </dgm:pt>
    <dgm:pt modelId="{EF3A6842-00D5-48F2-8B70-BF07D4B1BA31}" type="pres">
      <dgm:prSet presAssocID="{98B9B8E5-26D5-410F-B49D-8A4B14E55FE5}" presName="linearProcess" presStyleCnt="0"/>
      <dgm:spPr/>
    </dgm:pt>
    <dgm:pt modelId="{A57EA30F-DE42-4540-8EE8-348361C3E204}" type="pres">
      <dgm:prSet presAssocID="{EDA75E41-0C81-44EE-8418-2775CB4C5312}" presName="textNode" presStyleLbl="node1" presStyleIdx="0" presStyleCnt="1">
        <dgm:presLayoutVars>
          <dgm:bulletEnabled val="1"/>
        </dgm:presLayoutVars>
      </dgm:prSet>
      <dgm:spPr/>
      <dgm:t>
        <a:bodyPr/>
        <a:lstStyle/>
        <a:p>
          <a:endParaRPr lang="es-CO"/>
        </a:p>
      </dgm:t>
    </dgm:pt>
  </dgm:ptLst>
  <dgm:cxnLst>
    <dgm:cxn modelId="{1B71B821-248B-47A0-9057-FF7F97E27AD2}" srcId="{98B9B8E5-26D5-410F-B49D-8A4B14E55FE5}" destId="{EDA75E41-0C81-44EE-8418-2775CB4C5312}" srcOrd="0" destOrd="0" parTransId="{A9C01BAA-6192-428F-891A-348932CF0EF0}" sibTransId="{237DFCD7-CC53-4876-8D3E-73D7425BE628}"/>
    <dgm:cxn modelId="{802FEC5F-841B-46BF-AB91-D969C2F99DBF}" type="presOf" srcId="{EDA75E41-0C81-44EE-8418-2775CB4C5312}" destId="{A57EA30F-DE42-4540-8EE8-348361C3E204}" srcOrd="0" destOrd="0" presId="urn:microsoft.com/office/officeart/2005/8/layout/hProcess9"/>
    <dgm:cxn modelId="{00228FB6-101F-414A-87FD-051CAEF55A24}" type="presOf" srcId="{98B9B8E5-26D5-410F-B49D-8A4B14E55FE5}" destId="{153223B4-DDE3-40D8-946D-98597EC49538}" srcOrd="0" destOrd="0" presId="urn:microsoft.com/office/officeart/2005/8/layout/hProcess9"/>
    <dgm:cxn modelId="{4AE0579C-535E-4072-8079-F194A0D7FF71}" type="presParOf" srcId="{153223B4-DDE3-40D8-946D-98597EC49538}" destId="{A5E5C161-193D-4C69-85C0-99655506B566}" srcOrd="0" destOrd="0" presId="urn:microsoft.com/office/officeart/2005/8/layout/hProcess9"/>
    <dgm:cxn modelId="{5A587DE7-16EE-4D4B-9CE8-D8E34DB3275A}" type="presParOf" srcId="{153223B4-DDE3-40D8-946D-98597EC49538}" destId="{EF3A6842-00D5-48F2-8B70-BF07D4B1BA31}" srcOrd="1" destOrd="0" presId="urn:microsoft.com/office/officeart/2005/8/layout/hProcess9"/>
    <dgm:cxn modelId="{4067C16A-177C-4A2D-9105-C65303CC2936}" type="presParOf" srcId="{EF3A6842-00D5-48F2-8B70-BF07D4B1BA31}" destId="{A57EA30F-DE42-4540-8EE8-348361C3E204}"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ADA9744-C96A-4559-92B8-2EF7DCA08EFD}" type="doc">
      <dgm:prSet loTypeId="urn:microsoft.com/office/officeart/2005/8/layout/equation2" loCatId="process" qsTypeId="urn:microsoft.com/office/officeart/2005/8/quickstyle/simple1" qsCatId="simple" csTypeId="urn:microsoft.com/office/officeart/2005/8/colors/accent6_4" csCatId="accent6"/>
      <dgm:spPr/>
      <dgm:t>
        <a:bodyPr/>
        <a:lstStyle/>
        <a:p>
          <a:endParaRPr lang="es-CO"/>
        </a:p>
      </dgm:t>
    </dgm:pt>
    <dgm:pt modelId="{19668543-105D-4C85-ADAF-B52F97F1BC79}">
      <dgm:prSet custT="1"/>
      <dgm:spPr/>
      <dgm:t>
        <a:bodyPr/>
        <a:lstStyle/>
        <a:p>
          <a:pPr rtl="0"/>
          <a:r>
            <a:rPr lang="es-CO" sz="2400" b="1" smtClean="0"/>
            <a:t>Entendiendo  la articulación del  área  socio-formativa- humanística al currículo universitario,  como un macro sistema dinámico, en continua reflexión y análisis, interrelacionado, inter-actuante, que se influye mutuamente con los otros ejes  de trabajo  institucional.</a:t>
          </a:r>
          <a:endParaRPr lang="es-CO" sz="2400" b="1"/>
        </a:p>
      </dgm:t>
    </dgm:pt>
    <dgm:pt modelId="{8A2D148E-A3CC-4FF2-96E8-F6CD0E619E5C}" type="parTrans" cxnId="{81BABFFC-BA8D-43CC-8780-06D2C019B1CD}">
      <dgm:prSet/>
      <dgm:spPr/>
      <dgm:t>
        <a:bodyPr/>
        <a:lstStyle/>
        <a:p>
          <a:endParaRPr lang="es-CO" sz="2000" b="1"/>
        </a:p>
      </dgm:t>
    </dgm:pt>
    <dgm:pt modelId="{9E88A197-599C-4797-9351-015FB1678BB2}" type="sibTrans" cxnId="{81BABFFC-BA8D-43CC-8780-06D2C019B1CD}">
      <dgm:prSet/>
      <dgm:spPr/>
      <dgm:t>
        <a:bodyPr/>
        <a:lstStyle/>
        <a:p>
          <a:endParaRPr lang="es-CO" sz="2000" b="1"/>
        </a:p>
      </dgm:t>
    </dgm:pt>
    <dgm:pt modelId="{D34760FF-B7A2-4C8C-9A49-016DB16C44D8}" type="pres">
      <dgm:prSet presAssocID="{8ADA9744-C96A-4559-92B8-2EF7DCA08EFD}" presName="Name0" presStyleCnt="0">
        <dgm:presLayoutVars>
          <dgm:dir/>
          <dgm:resizeHandles val="exact"/>
        </dgm:presLayoutVars>
      </dgm:prSet>
      <dgm:spPr/>
      <dgm:t>
        <a:bodyPr/>
        <a:lstStyle/>
        <a:p>
          <a:endParaRPr lang="es-CO"/>
        </a:p>
      </dgm:t>
    </dgm:pt>
    <dgm:pt modelId="{388356A3-5A71-4279-8A3F-9312BEA6A9CF}" type="pres">
      <dgm:prSet presAssocID="{8ADA9744-C96A-4559-92B8-2EF7DCA08EFD}" presName="vNodes" presStyleCnt="0"/>
      <dgm:spPr/>
    </dgm:pt>
    <dgm:pt modelId="{1C12C1EB-1D0D-4BFE-BDB6-172AE4BE5AA3}" type="pres">
      <dgm:prSet presAssocID="{8ADA9744-C96A-4559-92B8-2EF7DCA08EFD}" presName="lastNode" presStyleLbl="node1" presStyleIdx="0" presStyleCnt="1">
        <dgm:presLayoutVars>
          <dgm:bulletEnabled val="1"/>
        </dgm:presLayoutVars>
      </dgm:prSet>
      <dgm:spPr/>
      <dgm:t>
        <a:bodyPr/>
        <a:lstStyle/>
        <a:p>
          <a:endParaRPr lang="es-CO"/>
        </a:p>
      </dgm:t>
    </dgm:pt>
  </dgm:ptLst>
  <dgm:cxnLst>
    <dgm:cxn modelId="{43DA46B8-C678-4B74-8AA0-15607A54C36E}" type="presOf" srcId="{19668543-105D-4C85-ADAF-B52F97F1BC79}" destId="{1C12C1EB-1D0D-4BFE-BDB6-172AE4BE5AA3}" srcOrd="0" destOrd="0" presId="urn:microsoft.com/office/officeart/2005/8/layout/equation2"/>
    <dgm:cxn modelId="{81BABFFC-BA8D-43CC-8780-06D2C019B1CD}" srcId="{8ADA9744-C96A-4559-92B8-2EF7DCA08EFD}" destId="{19668543-105D-4C85-ADAF-B52F97F1BC79}" srcOrd="0" destOrd="0" parTransId="{8A2D148E-A3CC-4FF2-96E8-F6CD0E619E5C}" sibTransId="{9E88A197-599C-4797-9351-015FB1678BB2}"/>
    <dgm:cxn modelId="{7FCD07B7-B566-4D64-8A89-969ACAC6BC27}" type="presOf" srcId="{8ADA9744-C96A-4559-92B8-2EF7DCA08EFD}" destId="{D34760FF-B7A2-4C8C-9A49-016DB16C44D8}" srcOrd="0" destOrd="0" presId="urn:microsoft.com/office/officeart/2005/8/layout/equation2"/>
    <dgm:cxn modelId="{9A95AE91-E144-429D-8D66-B4472B9223FE}" type="presParOf" srcId="{D34760FF-B7A2-4C8C-9A49-016DB16C44D8}" destId="{388356A3-5A71-4279-8A3F-9312BEA6A9CF}" srcOrd="0" destOrd="0" presId="urn:microsoft.com/office/officeart/2005/8/layout/equation2"/>
    <dgm:cxn modelId="{2191D7B5-E421-451D-A7A6-3D3D515F049D}" type="presParOf" srcId="{D34760FF-B7A2-4C8C-9A49-016DB16C44D8}" destId="{1C12C1EB-1D0D-4BFE-BDB6-172AE4BE5AA3}" srcOrd="1" destOrd="0" presId="urn:microsoft.com/office/officeart/2005/8/layout/equati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F40851E-247D-470D-96FE-522135042D08}" type="doc">
      <dgm:prSet loTypeId="urn:microsoft.com/office/officeart/2005/8/layout/hProcess9" loCatId="process" qsTypeId="urn:microsoft.com/office/officeart/2005/8/quickstyle/simple1" qsCatId="simple" csTypeId="urn:microsoft.com/office/officeart/2005/8/colors/accent6_1" csCatId="accent6" phldr="1"/>
      <dgm:spPr/>
      <dgm:t>
        <a:bodyPr/>
        <a:lstStyle/>
        <a:p>
          <a:endParaRPr lang="es-CO"/>
        </a:p>
      </dgm:t>
    </dgm:pt>
    <dgm:pt modelId="{CDC9C439-0FDE-4CD8-9616-4051A0BFB3E5}">
      <dgm:prSet/>
      <dgm:spPr/>
      <dgm:t>
        <a:bodyPr/>
        <a:lstStyle/>
        <a:p>
          <a:pPr rtl="0"/>
          <a:r>
            <a:rPr lang="es-CO" b="1" dirty="0" smtClean="0"/>
            <a:t>Doble implicación  currículo- entorno- universidad </a:t>
          </a:r>
          <a:endParaRPr lang="es-CO" b="1" dirty="0"/>
        </a:p>
      </dgm:t>
    </dgm:pt>
    <dgm:pt modelId="{94708268-BDED-48E4-A27B-40A49CCEB81A}" type="parTrans" cxnId="{BC5E05CF-10A8-4E61-8E62-9547AE58F47A}">
      <dgm:prSet/>
      <dgm:spPr/>
      <dgm:t>
        <a:bodyPr/>
        <a:lstStyle/>
        <a:p>
          <a:endParaRPr lang="es-CO" b="1"/>
        </a:p>
      </dgm:t>
    </dgm:pt>
    <dgm:pt modelId="{48937605-0909-45A0-AFC4-F3B05E07E0B8}" type="sibTrans" cxnId="{BC5E05CF-10A8-4E61-8E62-9547AE58F47A}">
      <dgm:prSet/>
      <dgm:spPr/>
      <dgm:t>
        <a:bodyPr/>
        <a:lstStyle/>
        <a:p>
          <a:endParaRPr lang="es-CO" b="1"/>
        </a:p>
      </dgm:t>
    </dgm:pt>
    <dgm:pt modelId="{CABDD77D-64A0-48D2-B890-35E0A8F1B306}">
      <dgm:prSet/>
      <dgm:spPr/>
      <dgm:t>
        <a:bodyPr/>
        <a:lstStyle/>
        <a:p>
          <a:pPr rtl="0"/>
          <a:r>
            <a:rPr lang="es-CO" b="1" dirty="0" smtClean="0"/>
            <a:t>El currículo se constituye en el puente que permite, fomenta y desarrolla  la interactividad entre la universidad y el  contexto y por supuesto también entre la teoría y la práctica</a:t>
          </a:r>
          <a:endParaRPr lang="es-CO" b="1" dirty="0"/>
        </a:p>
      </dgm:t>
    </dgm:pt>
    <dgm:pt modelId="{54F205FA-61BF-440C-88B9-ECFE21147C69}" type="parTrans" cxnId="{6E062D4C-AA41-41C9-8FC7-4C2A178D0156}">
      <dgm:prSet/>
      <dgm:spPr/>
      <dgm:t>
        <a:bodyPr/>
        <a:lstStyle/>
        <a:p>
          <a:endParaRPr lang="es-CO" b="1"/>
        </a:p>
      </dgm:t>
    </dgm:pt>
    <dgm:pt modelId="{41284164-1920-4F44-B83C-375346A89075}" type="sibTrans" cxnId="{6E062D4C-AA41-41C9-8FC7-4C2A178D0156}">
      <dgm:prSet/>
      <dgm:spPr/>
      <dgm:t>
        <a:bodyPr/>
        <a:lstStyle/>
        <a:p>
          <a:endParaRPr lang="es-CO" b="1"/>
        </a:p>
      </dgm:t>
    </dgm:pt>
    <dgm:pt modelId="{AA89149E-E8E4-4E7E-9FEB-A91ED872A9E7}">
      <dgm:prSet/>
      <dgm:spPr/>
      <dgm:t>
        <a:bodyPr/>
        <a:lstStyle/>
        <a:p>
          <a:pPr rtl="0"/>
          <a:r>
            <a:rPr lang="es-CO" b="1" smtClean="0"/>
            <a:t>La relación escuela sociedad encuentra en el currículo el puente de esa mediación</a:t>
          </a:r>
          <a:endParaRPr lang="es-CO" b="1"/>
        </a:p>
      </dgm:t>
    </dgm:pt>
    <dgm:pt modelId="{6C9E2A5B-605C-42A7-91E0-910CC947416C}" type="parTrans" cxnId="{249E2761-E3CD-4D58-81C4-3AA835EBAF1D}">
      <dgm:prSet/>
      <dgm:spPr/>
      <dgm:t>
        <a:bodyPr/>
        <a:lstStyle/>
        <a:p>
          <a:endParaRPr lang="es-CO" b="1"/>
        </a:p>
      </dgm:t>
    </dgm:pt>
    <dgm:pt modelId="{8EA0CA4F-7661-47E3-B918-DD1B894C41A4}" type="sibTrans" cxnId="{249E2761-E3CD-4D58-81C4-3AA835EBAF1D}">
      <dgm:prSet/>
      <dgm:spPr/>
      <dgm:t>
        <a:bodyPr/>
        <a:lstStyle/>
        <a:p>
          <a:endParaRPr lang="es-CO" b="1"/>
        </a:p>
      </dgm:t>
    </dgm:pt>
    <dgm:pt modelId="{F2784463-4398-4A14-9076-9CC375ED8455}" type="pres">
      <dgm:prSet presAssocID="{8F40851E-247D-470D-96FE-522135042D08}" presName="CompostProcess" presStyleCnt="0">
        <dgm:presLayoutVars>
          <dgm:dir/>
          <dgm:resizeHandles val="exact"/>
        </dgm:presLayoutVars>
      </dgm:prSet>
      <dgm:spPr/>
      <dgm:t>
        <a:bodyPr/>
        <a:lstStyle/>
        <a:p>
          <a:endParaRPr lang="es-CO"/>
        </a:p>
      </dgm:t>
    </dgm:pt>
    <dgm:pt modelId="{4FB8EBB8-37D2-41AB-A51D-A1832A10E7E9}" type="pres">
      <dgm:prSet presAssocID="{8F40851E-247D-470D-96FE-522135042D08}" presName="arrow" presStyleLbl="bgShp" presStyleIdx="0" presStyleCnt="1"/>
      <dgm:spPr/>
    </dgm:pt>
    <dgm:pt modelId="{A0C26E99-D4E4-432C-AF43-ABE926F76D8F}" type="pres">
      <dgm:prSet presAssocID="{8F40851E-247D-470D-96FE-522135042D08}" presName="linearProcess" presStyleCnt="0"/>
      <dgm:spPr/>
    </dgm:pt>
    <dgm:pt modelId="{09324F67-5866-45B5-B34C-2AF9071A07EE}" type="pres">
      <dgm:prSet presAssocID="{CDC9C439-0FDE-4CD8-9616-4051A0BFB3E5}" presName="textNode" presStyleLbl="node1" presStyleIdx="0" presStyleCnt="3">
        <dgm:presLayoutVars>
          <dgm:bulletEnabled val="1"/>
        </dgm:presLayoutVars>
      </dgm:prSet>
      <dgm:spPr/>
      <dgm:t>
        <a:bodyPr/>
        <a:lstStyle/>
        <a:p>
          <a:endParaRPr lang="es-CO"/>
        </a:p>
      </dgm:t>
    </dgm:pt>
    <dgm:pt modelId="{A2C10A08-434D-4FD7-8260-4B6AFC4EC47E}" type="pres">
      <dgm:prSet presAssocID="{48937605-0909-45A0-AFC4-F3B05E07E0B8}" presName="sibTrans" presStyleCnt="0"/>
      <dgm:spPr/>
    </dgm:pt>
    <dgm:pt modelId="{A0C79EF6-0258-46F2-9A7F-64C971A1C69C}" type="pres">
      <dgm:prSet presAssocID="{CABDD77D-64A0-48D2-B890-35E0A8F1B306}" presName="textNode" presStyleLbl="node1" presStyleIdx="1" presStyleCnt="3">
        <dgm:presLayoutVars>
          <dgm:bulletEnabled val="1"/>
        </dgm:presLayoutVars>
      </dgm:prSet>
      <dgm:spPr/>
      <dgm:t>
        <a:bodyPr/>
        <a:lstStyle/>
        <a:p>
          <a:endParaRPr lang="es-CO"/>
        </a:p>
      </dgm:t>
    </dgm:pt>
    <dgm:pt modelId="{085B5AAB-0948-4AFD-9D2F-EB60A80C3505}" type="pres">
      <dgm:prSet presAssocID="{41284164-1920-4F44-B83C-375346A89075}" presName="sibTrans" presStyleCnt="0"/>
      <dgm:spPr/>
    </dgm:pt>
    <dgm:pt modelId="{67FBCE9E-3AE6-41A0-97B4-76D26CEAD99C}" type="pres">
      <dgm:prSet presAssocID="{AA89149E-E8E4-4E7E-9FEB-A91ED872A9E7}" presName="textNode" presStyleLbl="node1" presStyleIdx="2" presStyleCnt="3">
        <dgm:presLayoutVars>
          <dgm:bulletEnabled val="1"/>
        </dgm:presLayoutVars>
      </dgm:prSet>
      <dgm:spPr/>
      <dgm:t>
        <a:bodyPr/>
        <a:lstStyle/>
        <a:p>
          <a:endParaRPr lang="es-CO"/>
        </a:p>
      </dgm:t>
    </dgm:pt>
  </dgm:ptLst>
  <dgm:cxnLst>
    <dgm:cxn modelId="{57056D3F-0CD3-4DCE-AEAD-FB8BBFAE6ACE}" type="presOf" srcId="{CABDD77D-64A0-48D2-B890-35E0A8F1B306}" destId="{A0C79EF6-0258-46F2-9A7F-64C971A1C69C}" srcOrd="0" destOrd="0" presId="urn:microsoft.com/office/officeart/2005/8/layout/hProcess9"/>
    <dgm:cxn modelId="{BC5E05CF-10A8-4E61-8E62-9547AE58F47A}" srcId="{8F40851E-247D-470D-96FE-522135042D08}" destId="{CDC9C439-0FDE-4CD8-9616-4051A0BFB3E5}" srcOrd="0" destOrd="0" parTransId="{94708268-BDED-48E4-A27B-40A49CCEB81A}" sibTransId="{48937605-0909-45A0-AFC4-F3B05E07E0B8}"/>
    <dgm:cxn modelId="{249E2761-E3CD-4D58-81C4-3AA835EBAF1D}" srcId="{8F40851E-247D-470D-96FE-522135042D08}" destId="{AA89149E-E8E4-4E7E-9FEB-A91ED872A9E7}" srcOrd="2" destOrd="0" parTransId="{6C9E2A5B-605C-42A7-91E0-910CC947416C}" sibTransId="{8EA0CA4F-7661-47E3-B918-DD1B894C41A4}"/>
    <dgm:cxn modelId="{5CFCBF72-1D3C-4A1B-961A-F3F7C6CD03AB}" type="presOf" srcId="{AA89149E-E8E4-4E7E-9FEB-A91ED872A9E7}" destId="{67FBCE9E-3AE6-41A0-97B4-76D26CEAD99C}" srcOrd="0" destOrd="0" presId="urn:microsoft.com/office/officeart/2005/8/layout/hProcess9"/>
    <dgm:cxn modelId="{94D23DF5-1054-46A0-9402-BDC52E5E7CD3}" type="presOf" srcId="{8F40851E-247D-470D-96FE-522135042D08}" destId="{F2784463-4398-4A14-9076-9CC375ED8455}" srcOrd="0" destOrd="0" presId="urn:microsoft.com/office/officeart/2005/8/layout/hProcess9"/>
    <dgm:cxn modelId="{6E062D4C-AA41-41C9-8FC7-4C2A178D0156}" srcId="{8F40851E-247D-470D-96FE-522135042D08}" destId="{CABDD77D-64A0-48D2-B890-35E0A8F1B306}" srcOrd="1" destOrd="0" parTransId="{54F205FA-61BF-440C-88B9-ECFE21147C69}" sibTransId="{41284164-1920-4F44-B83C-375346A89075}"/>
    <dgm:cxn modelId="{0987B73D-44A9-4969-A9B1-87168B4EA4B7}" type="presOf" srcId="{CDC9C439-0FDE-4CD8-9616-4051A0BFB3E5}" destId="{09324F67-5866-45B5-B34C-2AF9071A07EE}" srcOrd="0" destOrd="0" presId="urn:microsoft.com/office/officeart/2005/8/layout/hProcess9"/>
    <dgm:cxn modelId="{48E295B3-78DC-413C-8EDA-AFC55D27A3C4}" type="presParOf" srcId="{F2784463-4398-4A14-9076-9CC375ED8455}" destId="{4FB8EBB8-37D2-41AB-A51D-A1832A10E7E9}" srcOrd="0" destOrd="0" presId="urn:microsoft.com/office/officeart/2005/8/layout/hProcess9"/>
    <dgm:cxn modelId="{9B27EE24-C1E3-437F-B49A-9066CA15DD50}" type="presParOf" srcId="{F2784463-4398-4A14-9076-9CC375ED8455}" destId="{A0C26E99-D4E4-432C-AF43-ABE926F76D8F}" srcOrd="1" destOrd="0" presId="urn:microsoft.com/office/officeart/2005/8/layout/hProcess9"/>
    <dgm:cxn modelId="{5418C594-196E-4598-9724-BFA73DD4FD93}" type="presParOf" srcId="{A0C26E99-D4E4-432C-AF43-ABE926F76D8F}" destId="{09324F67-5866-45B5-B34C-2AF9071A07EE}" srcOrd="0" destOrd="0" presId="urn:microsoft.com/office/officeart/2005/8/layout/hProcess9"/>
    <dgm:cxn modelId="{3D3A8C72-7C07-448B-9D24-AB0AF28C5F4B}" type="presParOf" srcId="{A0C26E99-D4E4-432C-AF43-ABE926F76D8F}" destId="{A2C10A08-434D-4FD7-8260-4B6AFC4EC47E}" srcOrd="1" destOrd="0" presId="urn:microsoft.com/office/officeart/2005/8/layout/hProcess9"/>
    <dgm:cxn modelId="{3E12B604-09AA-45FF-8C06-6A75BB081F7B}" type="presParOf" srcId="{A0C26E99-D4E4-432C-AF43-ABE926F76D8F}" destId="{A0C79EF6-0258-46F2-9A7F-64C971A1C69C}" srcOrd="2" destOrd="0" presId="urn:microsoft.com/office/officeart/2005/8/layout/hProcess9"/>
    <dgm:cxn modelId="{2E6ADE86-FC91-4D33-A466-82C51E3724B4}" type="presParOf" srcId="{A0C26E99-D4E4-432C-AF43-ABE926F76D8F}" destId="{085B5AAB-0948-4AFD-9D2F-EB60A80C3505}" srcOrd="3" destOrd="0" presId="urn:microsoft.com/office/officeart/2005/8/layout/hProcess9"/>
    <dgm:cxn modelId="{C1427A68-F581-4589-8F24-5D2DDF604DB7}" type="presParOf" srcId="{A0C26E99-D4E4-432C-AF43-ABE926F76D8F}" destId="{67FBCE9E-3AE6-41A0-97B4-76D26CEAD99C}"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BB6DB7B-991B-43CC-A92D-CD739212A087}" type="doc">
      <dgm:prSet loTypeId="urn:microsoft.com/office/officeart/2005/8/layout/lProcess3" loCatId="process" qsTypeId="urn:microsoft.com/office/officeart/2005/8/quickstyle/simple1" qsCatId="simple" csTypeId="urn:microsoft.com/office/officeart/2005/8/colors/accent6_5" csCatId="accent6" phldr="1"/>
      <dgm:spPr/>
      <dgm:t>
        <a:bodyPr/>
        <a:lstStyle/>
        <a:p>
          <a:endParaRPr lang="es-CO"/>
        </a:p>
      </dgm:t>
    </dgm:pt>
    <dgm:pt modelId="{D80B93ED-9924-430A-BB4A-05A8FDFA436E}">
      <dgm:prSet custT="1"/>
      <dgm:spPr/>
      <dgm:t>
        <a:bodyPr/>
        <a:lstStyle/>
        <a:p>
          <a:pPr rtl="0"/>
          <a:r>
            <a:rPr lang="es-CO" sz="2000" b="1" dirty="0" smtClean="0">
              <a:solidFill>
                <a:schemeClr val="tx1"/>
              </a:solidFill>
            </a:rPr>
            <a:t>La formación humana se inscribe en una intencionalidad clara por potenciar un proyecto ético de vida.</a:t>
          </a:r>
          <a:endParaRPr lang="es-CO" sz="2000" b="1" dirty="0">
            <a:solidFill>
              <a:schemeClr val="tx1"/>
            </a:solidFill>
          </a:endParaRPr>
        </a:p>
      </dgm:t>
    </dgm:pt>
    <dgm:pt modelId="{90DEF96C-626F-4CCC-9C9C-4A0BE0519385}" type="parTrans" cxnId="{CDD87F2D-4350-40BE-AD33-95E3BEFA5973}">
      <dgm:prSet/>
      <dgm:spPr/>
      <dgm:t>
        <a:bodyPr/>
        <a:lstStyle/>
        <a:p>
          <a:endParaRPr lang="es-CO" sz="2000"/>
        </a:p>
      </dgm:t>
    </dgm:pt>
    <dgm:pt modelId="{7852BEAD-370E-4E7D-9AB4-39403C100759}" type="sibTrans" cxnId="{CDD87F2D-4350-40BE-AD33-95E3BEFA5973}">
      <dgm:prSet/>
      <dgm:spPr/>
      <dgm:t>
        <a:bodyPr/>
        <a:lstStyle/>
        <a:p>
          <a:endParaRPr lang="es-CO" sz="2000"/>
        </a:p>
      </dgm:t>
    </dgm:pt>
    <dgm:pt modelId="{26D8E096-DA0A-4B24-958C-851500C5BE66}">
      <dgm:prSet custT="1"/>
      <dgm:spPr/>
      <dgm:t>
        <a:bodyPr/>
        <a:lstStyle/>
        <a:p>
          <a:pPr rtl="0"/>
          <a:r>
            <a:rPr lang="es-CO" sz="2000" b="1" dirty="0" smtClean="0">
              <a:solidFill>
                <a:schemeClr val="tx1"/>
              </a:solidFill>
            </a:rPr>
            <a:t>La dimensión  investigativa y la ética; la formación en competencias específicas de la profesión elegida y lo personal; ello implica el acompañamiento   en el saber ser, saber conocer y saber hacer, en íntima relación con lo ecologizante, lo cultural y  lo político.</a:t>
          </a:r>
          <a:endParaRPr lang="es-CO" sz="2000" b="1" dirty="0">
            <a:solidFill>
              <a:schemeClr val="tx1"/>
            </a:solidFill>
          </a:endParaRPr>
        </a:p>
      </dgm:t>
    </dgm:pt>
    <dgm:pt modelId="{31D6F1B7-8852-4A39-A3FC-D57868FD2D7A}" type="parTrans" cxnId="{E2347874-7D6C-4395-B999-3484F3CFEF5C}">
      <dgm:prSet/>
      <dgm:spPr/>
      <dgm:t>
        <a:bodyPr/>
        <a:lstStyle/>
        <a:p>
          <a:endParaRPr lang="es-CO" sz="2000"/>
        </a:p>
      </dgm:t>
    </dgm:pt>
    <dgm:pt modelId="{37AD864B-B43B-4612-9DA5-54FA72499CC2}" type="sibTrans" cxnId="{E2347874-7D6C-4395-B999-3484F3CFEF5C}">
      <dgm:prSet/>
      <dgm:spPr/>
      <dgm:t>
        <a:bodyPr/>
        <a:lstStyle/>
        <a:p>
          <a:endParaRPr lang="es-CO" sz="2000"/>
        </a:p>
      </dgm:t>
    </dgm:pt>
    <dgm:pt modelId="{FF3DE3D7-545B-4A7E-920A-4D6FB2BD58D3}" type="pres">
      <dgm:prSet presAssocID="{4BB6DB7B-991B-43CC-A92D-CD739212A087}" presName="Name0" presStyleCnt="0">
        <dgm:presLayoutVars>
          <dgm:chPref val="3"/>
          <dgm:dir/>
          <dgm:animLvl val="lvl"/>
          <dgm:resizeHandles/>
        </dgm:presLayoutVars>
      </dgm:prSet>
      <dgm:spPr/>
      <dgm:t>
        <a:bodyPr/>
        <a:lstStyle/>
        <a:p>
          <a:endParaRPr lang="es-CO"/>
        </a:p>
      </dgm:t>
    </dgm:pt>
    <dgm:pt modelId="{1D551FE2-E72F-4337-A82F-C70AADE7288F}" type="pres">
      <dgm:prSet presAssocID="{D80B93ED-9924-430A-BB4A-05A8FDFA436E}" presName="horFlow" presStyleCnt="0"/>
      <dgm:spPr/>
    </dgm:pt>
    <dgm:pt modelId="{452ACF0E-463A-4DA9-BF25-6421B72700E5}" type="pres">
      <dgm:prSet presAssocID="{D80B93ED-9924-430A-BB4A-05A8FDFA436E}" presName="bigChev" presStyleLbl="node1" presStyleIdx="0" presStyleCnt="2" custScaleX="138426" custLinFactNeighborX="8169" custLinFactNeighborY="4370"/>
      <dgm:spPr/>
      <dgm:t>
        <a:bodyPr/>
        <a:lstStyle/>
        <a:p>
          <a:endParaRPr lang="es-CO"/>
        </a:p>
      </dgm:t>
    </dgm:pt>
    <dgm:pt modelId="{E2E7063B-F430-4B6D-9DEA-2699E09C1975}" type="pres">
      <dgm:prSet presAssocID="{D80B93ED-9924-430A-BB4A-05A8FDFA436E}" presName="vSp" presStyleCnt="0"/>
      <dgm:spPr/>
    </dgm:pt>
    <dgm:pt modelId="{4363DEAE-1471-46EC-A375-747A258C57C2}" type="pres">
      <dgm:prSet presAssocID="{26D8E096-DA0A-4B24-958C-851500C5BE66}" presName="horFlow" presStyleCnt="0"/>
      <dgm:spPr/>
    </dgm:pt>
    <dgm:pt modelId="{163F8D17-05C5-4129-8A32-AB4A4CDFB3A2}" type="pres">
      <dgm:prSet presAssocID="{26D8E096-DA0A-4B24-958C-851500C5BE66}" presName="bigChev" presStyleLbl="node1" presStyleIdx="1" presStyleCnt="2" custScaleX="160086" custScaleY="178964" custLinFactNeighborX="-2349" custLinFactNeighborY="-4449"/>
      <dgm:spPr/>
      <dgm:t>
        <a:bodyPr/>
        <a:lstStyle/>
        <a:p>
          <a:endParaRPr lang="es-CO"/>
        </a:p>
      </dgm:t>
    </dgm:pt>
  </dgm:ptLst>
  <dgm:cxnLst>
    <dgm:cxn modelId="{B45FB9D8-3477-4207-A713-ECAD6C005658}" type="presOf" srcId="{26D8E096-DA0A-4B24-958C-851500C5BE66}" destId="{163F8D17-05C5-4129-8A32-AB4A4CDFB3A2}" srcOrd="0" destOrd="0" presId="urn:microsoft.com/office/officeart/2005/8/layout/lProcess3"/>
    <dgm:cxn modelId="{4861AF14-EA5E-4F63-86E4-D7FDA7F8B42C}" type="presOf" srcId="{D80B93ED-9924-430A-BB4A-05A8FDFA436E}" destId="{452ACF0E-463A-4DA9-BF25-6421B72700E5}" srcOrd="0" destOrd="0" presId="urn:microsoft.com/office/officeart/2005/8/layout/lProcess3"/>
    <dgm:cxn modelId="{E2347874-7D6C-4395-B999-3484F3CFEF5C}" srcId="{4BB6DB7B-991B-43CC-A92D-CD739212A087}" destId="{26D8E096-DA0A-4B24-958C-851500C5BE66}" srcOrd="1" destOrd="0" parTransId="{31D6F1B7-8852-4A39-A3FC-D57868FD2D7A}" sibTransId="{37AD864B-B43B-4612-9DA5-54FA72499CC2}"/>
    <dgm:cxn modelId="{B70AB8B3-6670-4066-A5AA-B76CA584A463}" type="presOf" srcId="{4BB6DB7B-991B-43CC-A92D-CD739212A087}" destId="{FF3DE3D7-545B-4A7E-920A-4D6FB2BD58D3}" srcOrd="0" destOrd="0" presId="urn:microsoft.com/office/officeart/2005/8/layout/lProcess3"/>
    <dgm:cxn modelId="{CDD87F2D-4350-40BE-AD33-95E3BEFA5973}" srcId="{4BB6DB7B-991B-43CC-A92D-CD739212A087}" destId="{D80B93ED-9924-430A-BB4A-05A8FDFA436E}" srcOrd="0" destOrd="0" parTransId="{90DEF96C-626F-4CCC-9C9C-4A0BE0519385}" sibTransId="{7852BEAD-370E-4E7D-9AB4-39403C100759}"/>
    <dgm:cxn modelId="{DE463179-5C09-4C78-9839-9DD5F58323F8}" type="presParOf" srcId="{FF3DE3D7-545B-4A7E-920A-4D6FB2BD58D3}" destId="{1D551FE2-E72F-4337-A82F-C70AADE7288F}" srcOrd="0" destOrd="0" presId="urn:microsoft.com/office/officeart/2005/8/layout/lProcess3"/>
    <dgm:cxn modelId="{F3C51EDE-6C58-4CAB-ABCA-F13099057872}" type="presParOf" srcId="{1D551FE2-E72F-4337-A82F-C70AADE7288F}" destId="{452ACF0E-463A-4DA9-BF25-6421B72700E5}" srcOrd="0" destOrd="0" presId="urn:microsoft.com/office/officeart/2005/8/layout/lProcess3"/>
    <dgm:cxn modelId="{18BD6B1D-586C-44FE-94FD-A91FAACF9F69}" type="presParOf" srcId="{FF3DE3D7-545B-4A7E-920A-4D6FB2BD58D3}" destId="{E2E7063B-F430-4B6D-9DEA-2699E09C1975}" srcOrd="1" destOrd="0" presId="urn:microsoft.com/office/officeart/2005/8/layout/lProcess3"/>
    <dgm:cxn modelId="{8F01F929-16C2-4113-A173-7EF82EC7C85B}" type="presParOf" srcId="{FF3DE3D7-545B-4A7E-920A-4D6FB2BD58D3}" destId="{4363DEAE-1471-46EC-A375-747A258C57C2}" srcOrd="2" destOrd="0" presId="urn:microsoft.com/office/officeart/2005/8/layout/lProcess3"/>
    <dgm:cxn modelId="{EC1588E0-3D95-4771-8E52-E3C1F2ABA3D6}" type="presParOf" srcId="{4363DEAE-1471-46EC-A375-747A258C57C2}" destId="{163F8D17-05C5-4129-8A32-AB4A4CDFB3A2}"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6CD50C4-D94A-4785-AF91-E80882DCEF84}" type="doc">
      <dgm:prSet loTypeId="urn:microsoft.com/office/officeart/2005/8/layout/venn1" loCatId="relationship" qsTypeId="urn:microsoft.com/office/officeart/2005/8/quickstyle/3d7" qsCatId="3D" csTypeId="urn:microsoft.com/office/officeart/2005/8/colors/accent6_5" csCatId="accent6"/>
      <dgm:spPr/>
      <dgm:t>
        <a:bodyPr/>
        <a:lstStyle/>
        <a:p>
          <a:endParaRPr lang="es-CO"/>
        </a:p>
      </dgm:t>
    </dgm:pt>
    <dgm:pt modelId="{6C0839FF-AA8B-4959-85D1-34326AA731B5}">
      <dgm:prSet custT="1"/>
      <dgm:spPr/>
      <dgm:t>
        <a:bodyPr/>
        <a:lstStyle/>
        <a:p>
          <a:pPr rtl="0"/>
          <a:r>
            <a:rPr lang="es-CO" sz="2400" b="1" dirty="0" smtClean="0"/>
            <a:t>La articulación está determinada en  gran medida por el grado de  voluntad real y compromiso auténtico   de los directivos y docentes de cada una de las instituciones universitarias con el área específica de  la formación humana,  por ende   con   el fortalecimiento de espacios académicos aportantes a la formación humana y profesional</a:t>
          </a:r>
          <a:endParaRPr lang="es-CO" sz="2400" b="1" dirty="0"/>
        </a:p>
      </dgm:t>
    </dgm:pt>
    <dgm:pt modelId="{4225EBCC-CB85-4BC5-A7A2-C20AB3B71601}" type="parTrans" cxnId="{2151DDD0-7664-4833-8CB3-2CEFFE33A81F}">
      <dgm:prSet/>
      <dgm:spPr/>
      <dgm:t>
        <a:bodyPr/>
        <a:lstStyle/>
        <a:p>
          <a:endParaRPr lang="es-CO" sz="2400" b="1"/>
        </a:p>
      </dgm:t>
    </dgm:pt>
    <dgm:pt modelId="{C2044B5F-BF73-42D9-814C-5FF8F3AD01FF}" type="sibTrans" cxnId="{2151DDD0-7664-4833-8CB3-2CEFFE33A81F}">
      <dgm:prSet/>
      <dgm:spPr/>
      <dgm:t>
        <a:bodyPr/>
        <a:lstStyle/>
        <a:p>
          <a:endParaRPr lang="es-CO" sz="2400" b="1"/>
        </a:p>
      </dgm:t>
    </dgm:pt>
    <dgm:pt modelId="{917E0C31-654A-4170-BDA7-5E06BA3F13B0}" type="pres">
      <dgm:prSet presAssocID="{26CD50C4-D94A-4785-AF91-E80882DCEF84}" presName="compositeShape" presStyleCnt="0">
        <dgm:presLayoutVars>
          <dgm:chMax val="7"/>
          <dgm:dir/>
          <dgm:resizeHandles val="exact"/>
        </dgm:presLayoutVars>
      </dgm:prSet>
      <dgm:spPr/>
      <dgm:t>
        <a:bodyPr/>
        <a:lstStyle/>
        <a:p>
          <a:endParaRPr lang="es-CO"/>
        </a:p>
      </dgm:t>
    </dgm:pt>
    <dgm:pt modelId="{DE883380-72DD-4D18-8452-9D3F852EA769}" type="pres">
      <dgm:prSet presAssocID="{6C0839FF-AA8B-4959-85D1-34326AA731B5}" presName="circ1TxSh" presStyleLbl="vennNode1" presStyleIdx="0" presStyleCnt="1"/>
      <dgm:spPr/>
      <dgm:t>
        <a:bodyPr/>
        <a:lstStyle/>
        <a:p>
          <a:endParaRPr lang="es-CO"/>
        </a:p>
      </dgm:t>
    </dgm:pt>
  </dgm:ptLst>
  <dgm:cxnLst>
    <dgm:cxn modelId="{A2D83301-A78A-44CE-8BB0-E9C6409FAB50}" type="presOf" srcId="{6C0839FF-AA8B-4959-85D1-34326AA731B5}" destId="{DE883380-72DD-4D18-8452-9D3F852EA769}" srcOrd="0" destOrd="0" presId="urn:microsoft.com/office/officeart/2005/8/layout/venn1"/>
    <dgm:cxn modelId="{2202E8C1-DF88-42BE-8199-66AAEBDD45A4}" type="presOf" srcId="{26CD50C4-D94A-4785-AF91-E80882DCEF84}" destId="{917E0C31-654A-4170-BDA7-5E06BA3F13B0}" srcOrd="0" destOrd="0" presId="urn:microsoft.com/office/officeart/2005/8/layout/venn1"/>
    <dgm:cxn modelId="{2151DDD0-7664-4833-8CB3-2CEFFE33A81F}" srcId="{26CD50C4-D94A-4785-AF91-E80882DCEF84}" destId="{6C0839FF-AA8B-4959-85D1-34326AA731B5}" srcOrd="0" destOrd="0" parTransId="{4225EBCC-CB85-4BC5-A7A2-C20AB3B71601}" sibTransId="{C2044B5F-BF73-42D9-814C-5FF8F3AD01FF}"/>
    <dgm:cxn modelId="{ADF18936-1EBE-449A-A127-1A954F08B7A2}" type="presParOf" srcId="{917E0C31-654A-4170-BDA7-5E06BA3F13B0}" destId="{DE883380-72DD-4D18-8452-9D3F852EA769}" srcOrd="0"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1978E5-8863-4C52-837B-06D830613480}" type="doc">
      <dgm:prSet loTypeId="urn:microsoft.com/office/officeart/2008/layout/RadialCluster" loCatId="cycle" qsTypeId="urn:microsoft.com/office/officeart/2005/8/quickstyle/simple3" qsCatId="simple" csTypeId="urn:microsoft.com/office/officeart/2005/8/colors/accent1_4" csCatId="accent1" phldr="1"/>
      <dgm:spPr/>
      <dgm:t>
        <a:bodyPr/>
        <a:lstStyle/>
        <a:p>
          <a:endParaRPr lang="es-CO"/>
        </a:p>
      </dgm:t>
    </dgm:pt>
    <dgm:pt modelId="{330B3EBF-F185-4727-A781-5200B1CDC202}">
      <dgm:prSet phldrT="[Texto]"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s-CO" sz="1600" b="1" dirty="0" smtClean="0"/>
            <a:t>La articulación  curricular   de lo socio-humanístico  implica:</a:t>
          </a:r>
        </a:p>
        <a:p>
          <a:pPr algn="ctr" defTabSz="1200150">
            <a:lnSpc>
              <a:spcPct val="90000"/>
            </a:lnSpc>
            <a:spcBef>
              <a:spcPct val="0"/>
            </a:spcBef>
            <a:spcAft>
              <a:spcPct val="35000"/>
            </a:spcAft>
          </a:pPr>
          <a:endParaRPr lang="es-CO" sz="1600" b="1" dirty="0"/>
        </a:p>
      </dgm:t>
    </dgm:pt>
    <dgm:pt modelId="{50211F78-FF7D-4B90-8C7D-35A041DAB9F5}" type="parTrans" cxnId="{E7063B8A-7955-480B-A3AB-AE59CF72DC9D}">
      <dgm:prSet/>
      <dgm:spPr/>
      <dgm:t>
        <a:bodyPr/>
        <a:lstStyle/>
        <a:p>
          <a:pPr algn="ctr"/>
          <a:endParaRPr lang="es-CO" sz="1600" b="1"/>
        </a:p>
      </dgm:t>
    </dgm:pt>
    <dgm:pt modelId="{2576294E-A996-47BC-9B7A-90A4521DC7B3}" type="sibTrans" cxnId="{E7063B8A-7955-480B-A3AB-AE59CF72DC9D}">
      <dgm:prSet/>
      <dgm:spPr/>
      <dgm:t>
        <a:bodyPr/>
        <a:lstStyle/>
        <a:p>
          <a:pPr algn="ctr"/>
          <a:endParaRPr lang="es-CO" sz="1600" b="1"/>
        </a:p>
      </dgm:t>
    </dgm:pt>
    <dgm:pt modelId="{0D628586-3097-40B2-96FB-64A70F656491}">
      <dgm:prSet phldrT="[Texto]"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s-CO" sz="1600" b="1" dirty="0" smtClean="0"/>
            <a:t>Reto universitario</a:t>
          </a:r>
        </a:p>
        <a:p>
          <a:pPr algn="ctr" defTabSz="800100">
            <a:lnSpc>
              <a:spcPct val="90000"/>
            </a:lnSpc>
            <a:spcBef>
              <a:spcPct val="0"/>
            </a:spcBef>
            <a:spcAft>
              <a:spcPct val="35000"/>
            </a:spcAft>
          </a:pPr>
          <a:endParaRPr lang="es-CO" sz="1600" b="1" dirty="0"/>
        </a:p>
      </dgm:t>
    </dgm:pt>
    <dgm:pt modelId="{4393544E-BA77-4BE7-8D63-F5E065D839DE}" type="parTrans" cxnId="{7CB5DE85-6D25-4F31-A421-82D5178DAB4D}">
      <dgm:prSet/>
      <dgm:spPr/>
      <dgm:t>
        <a:bodyPr/>
        <a:lstStyle/>
        <a:p>
          <a:pPr algn="ctr"/>
          <a:endParaRPr lang="es-CO" sz="1600" b="1"/>
        </a:p>
      </dgm:t>
    </dgm:pt>
    <dgm:pt modelId="{1EA611FF-C807-436D-AE5A-C193F9E05142}" type="sibTrans" cxnId="{7CB5DE85-6D25-4F31-A421-82D5178DAB4D}">
      <dgm:prSet/>
      <dgm:spPr/>
      <dgm:t>
        <a:bodyPr/>
        <a:lstStyle/>
        <a:p>
          <a:pPr algn="ctr"/>
          <a:endParaRPr lang="es-CO" sz="1600" b="1"/>
        </a:p>
      </dgm:t>
    </dgm:pt>
    <dgm:pt modelId="{CE248D59-8709-481F-A2F5-C11947019F6E}">
      <dgm:prSet phldrT="[Texto]" custT="1"/>
      <dgm:spPr/>
      <dgm:t>
        <a:bodyPr/>
        <a:lstStyle/>
        <a:p>
          <a:pPr algn="ctr"/>
          <a:r>
            <a:rPr lang="es-CO" sz="1600" b="1" dirty="0" smtClean="0"/>
            <a:t>Acción que trasciende lo cotidiano</a:t>
          </a:r>
          <a:endParaRPr lang="es-CO" sz="1600" b="1" dirty="0"/>
        </a:p>
      </dgm:t>
    </dgm:pt>
    <dgm:pt modelId="{871D8EEC-4B95-49BE-A2CA-C543CB0822ED}" type="parTrans" cxnId="{5112625D-0447-4F52-A268-8330B4E3052A}">
      <dgm:prSet/>
      <dgm:spPr/>
      <dgm:t>
        <a:bodyPr/>
        <a:lstStyle/>
        <a:p>
          <a:pPr algn="ctr"/>
          <a:endParaRPr lang="es-CO" sz="1600" b="1"/>
        </a:p>
      </dgm:t>
    </dgm:pt>
    <dgm:pt modelId="{2FC56AF9-F7F8-4FED-8520-9C8FF3D958DD}" type="sibTrans" cxnId="{5112625D-0447-4F52-A268-8330B4E3052A}">
      <dgm:prSet/>
      <dgm:spPr/>
      <dgm:t>
        <a:bodyPr/>
        <a:lstStyle/>
        <a:p>
          <a:pPr algn="ctr"/>
          <a:endParaRPr lang="es-CO" sz="1600" b="1"/>
        </a:p>
      </dgm:t>
    </dgm:pt>
    <dgm:pt modelId="{D2C9F7FF-0A49-43F3-8006-390C071E662A}">
      <dgm:prSet phldrT="[Texto]" custT="1"/>
      <dgm:spPr/>
      <dgm:t>
        <a:bodyPr/>
        <a:lstStyle/>
        <a:p>
          <a:pPr algn="ctr"/>
          <a:r>
            <a:rPr lang="es-CO" sz="1600" b="1" dirty="0" smtClean="0"/>
            <a:t>Alta responsabilidad</a:t>
          </a:r>
          <a:endParaRPr lang="es-CO" sz="1600" b="1" dirty="0"/>
        </a:p>
      </dgm:t>
    </dgm:pt>
    <dgm:pt modelId="{FE17BF23-00FE-4EC3-B1A1-3C478D88CEDE}" type="parTrans" cxnId="{17F77E1D-C009-4AD9-AE91-33EF29FE6629}">
      <dgm:prSet/>
      <dgm:spPr/>
      <dgm:t>
        <a:bodyPr/>
        <a:lstStyle/>
        <a:p>
          <a:pPr algn="ctr"/>
          <a:endParaRPr lang="es-CO" sz="1600" b="1"/>
        </a:p>
      </dgm:t>
    </dgm:pt>
    <dgm:pt modelId="{5CC79F32-9631-4A99-BFE9-1DCE34D45FEC}" type="sibTrans" cxnId="{17F77E1D-C009-4AD9-AE91-33EF29FE6629}">
      <dgm:prSet/>
      <dgm:spPr/>
      <dgm:t>
        <a:bodyPr/>
        <a:lstStyle/>
        <a:p>
          <a:pPr algn="ctr"/>
          <a:endParaRPr lang="es-CO" sz="1600" b="1"/>
        </a:p>
      </dgm:t>
    </dgm:pt>
    <dgm:pt modelId="{D0E5F477-93C7-4C79-80BC-B629ADFD2494}">
      <dgm:prSet custT="1"/>
      <dgm:spPr/>
      <dgm:t>
        <a:bodyPr/>
        <a:lstStyle/>
        <a:p>
          <a:pPr algn="ctr"/>
          <a:r>
            <a:rPr lang="es-CO" sz="1600" b="1" smtClean="0"/>
            <a:t>Compromiso  frente  al    profesional  futuro, la sociedad y el mundo</a:t>
          </a:r>
          <a:endParaRPr lang="es-CO" sz="1600" b="1"/>
        </a:p>
      </dgm:t>
    </dgm:pt>
    <dgm:pt modelId="{43B90A17-A08E-4ABE-A3DC-51C4DD24829E}" type="parTrans" cxnId="{26678979-0073-47A5-AC53-C7E3FCE4DC37}">
      <dgm:prSet/>
      <dgm:spPr/>
      <dgm:t>
        <a:bodyPr/>
        <a:lstStyle/>
        <a:p>
          <a:pPr algn="ctr"/>
          <a:endParaRPr lang="es-CO" sz="1600" b="1"/>
        </a:p>
      </dgm:t>
    </dgm:pt>
    <dgm:pt modelId="{41F52D17-7B47-433C-BF66-514D6452A228}" type="sibTrans" cxnId="{26678979-0073-47A5-AC53-C7E3FCE4DC37}">
      <dgm:prSet/>
      <dgm:spPr/>
      <dgm:t>
        <a:bodyPr/>
        <a:lstStyle/>
        <a:p>
          <a:pPr algn="ctr"/>
          <a:endParaRPr lang="es-CO" sz="1600" b="1"/>
        </a:p>
      </dgm:t>
    </dgm:pt>
    <dgm:pt modelId="{53E036B2-0578-43AE-A6A0-89B12F990DA1}" type="pres">
      <dgm:prSet presAssocID="{B51978E5-8863-4C52-837B-06D830613480}" presName="Name0" presStyleCnt="0">
        <dgm:presLayoutVars>
          <dgm:chMax val="1"/>
          <dgm:chPref val="1"/>
          <dgm:dir/>
          <dgm:animOne val="branch"/>
          <dgm:animLvl val="lvl"/>
        </dgm:presLayoutVars>
      </dgm:prSet>
      <dgm:spPr/>
      <dgm:t>
        <a:bodyPr/>
        <a:lstStyle/>
        <a:p>
          <a:endParaRPr lang="es-CO"/>
        </a:p>
      </dgm:t>
    </dgm:pt>
    <dgm:pt modelId="{45470E63-8952-4199-BEF9-C3F1EE0D675A}" type="pres">
      <dgm:prSet presAssocID="{330B3EBF-F185-4727-A781-5200B1CDC202}" presName="singleCycle" presStyleCnt="0"/>
      <dgm:spPr/>
      <dgm:t>
        <a:bodyPr/>
        <a:lstStyle/>
        <a:p>
          <a:endParaRPr lang="es-CO"/>
        </a:p>
      </dgm:t>
    </dgm:pt>
    <dgm:pt modelId="{AA995E5D-C2F0-4FA8-B51B-7104D319BA38}" type="pres">
      <dgm:prSet presAssocID="{330B3EBF-F185-4727-A781-5200B1CDC202}" presName="singleCenter" presStyleLbl="node1" presStyleIdx="0" presStyleCnt="5">
        <dgm:presLayoutVars>
          <dgm:chMax val="7"/>
          <dgm:chPref val="7"/>
        </dgm:presLayoutVars>
      </dgm:prSet>
      <dgm:spPr/>
      <dgm:t>
        <a:bodyPr/>
        <a:lstStyle/>
        <a:p>
          <a:endParaRPr lang="es-CO"/>
        </a:p>
      </dgm:t>
    </dgm:pt>
    <dgm:pt modelId="{3F702B6C-8DEF-48B8-8461-D3C3B47B7EA6}" type="pres">
      <dgm:prSet presAssocID="{4393544E-BA77-4BE7-8D63-F5E065D839DE}" presName="Name56" presStyleLbl="parChTrans1D2" presStyleIdx="0" presStyleCnt="4"/>
      <dgm:spPr/>
      <dgm:t>
        <a:bodyPr/>
        <a:lstStyle/>
        <a:p>
          <a:endParaRPr lang="es-CO"/>
        </a:p>
      </dgm:t>
    </dgm:pt>
    <dgm:pt modelId="{2901C306-8324-4034-A3BE-40AFA727BB59}" type="pres">
      <dgm:prSet presAssocID="{0D628586-3097-40B2-96FB-64A70F656491}" presName="text0" presStyleLbl="node1" presStyleIdx="1" presStyleCnt="5">
        <dgm:presLayoutVars>
          <dgm:bulletEnabled val="1"/>
        </dgm:presLayoutVars>
      </dgm:prSet>
      <dgm:spPr/>
      <dgm:t>
        <a:bodyPr/>
        <a:lstStyle/>
        <a:p>
          <a:endParaRPr lang="es-CO"/>
        </a:p>
      </dgm:t>
    </dgm:pt>
    <dgm:pt modelId="{A272ECF9-13EC-468A-9F9C-0683204F2809}" type="pres">
      <dgm:prSet presAssocID="{871D8EEC-4B95-49BE-A2CA-C543CB0822ED}" presName="Name56" presStyleLbl="parChTrans1D2" presStyleIdx="1" presStyleCnt="4"/>
      <dgm:spPr/>
      <dgm:t>
        <a:bodyPr/>
        <a:lstStyle/>
        <a:p>
          <a:endParaRPr lang="es-CO"/>
        </a:p>
      </dgm:t>
    </dgm:pt>
    <dgm:pt modelId="{ABC4D481-361B-44B4-BAF7-ABAF556F9D71}" type="pres">
      <dgm:prSet presAssocID="{CE248D59-8709-481F-A2F5-C11947019F6E}" presName="text0" presStyleLbl="node1" presStyleIdx="2" presStyleCnt="5">
        <dgm:presLayoutVars>
          <dgm:bulletEnabled val="1"/>
        </dgm:presLayoutVars>
      </dgm:prSet>
      <dgm:spPr/>
      <dgm:t>
        <a:bodyPr/>
        <a:lstStyle/>
        <a:p>
          <a:endParaRPr lang="es-CO"/>
        </a:p>
      </dgm:t>
    </dgm:pt>
    <dgm:pt modelId="{5C2845D7-6730-4962-9D9A-AF7FC7CDFB89}" type="pres">
      <dgm:prSet presAssocID="{FE17BF23-00FE-4EC3-B1A1-3C478D88CEDE}" presName="Name56" presStyleLbl="parChTrans1D2" presStyleIdx="2" presStyleCnt="4"/>
      <dgm:spPr/>
      <dgm:t>
        <a:bodyPr/>
        <a:lstStyle/>
        <a:p>
          <a:endParaRPr lang="es-CO"/>
        </a:p>
      </dgm:t>
    </dgm:pt>
    <dgm:pt modelId="{63DAAA4D-CD5C-483F-BF2C-5851C3908979}" type="pres">
      <dgm:prSet presAssocID="{D2C9F7FF-0A49-43F3-8006-390C071E662A}" presName="text0" presStyleLbl="node1" presStyleIdx="3" presStyleCnt="5" custScaleX="125371" custScaleY="115341">
        <dgm:presLayoutVars>
          <dgm:bulletEnabled val="1"/>
        </dgm:presLayoutVars>
      </dgm:prSet>
      <dgm:spPr/>
      <dgm:t>
        <a:bodyPr/>
        <a:lstStyle/>
        <a:p>
          <a:endParaRPr lang="es-CO"/>
        </a:p>
      </dgm:t>
    </dgm:pt>
    <dgm:pt modelId="{35795BC4-4EEF-406E-848C-66C1553B1D0E}" type="pres">
      <dgm:prSet presAssocID="{43B90A17-A08E-4ABE-A3DC-51C4DD24829E}" presName="Name56" presStyleLbl="parChTrans1D2" presStyleIdx="3" presStyleCnt="4"/>
      <dgm:spPr/>
      <dgm:t>
        <a:bodyPr/>
        <a:lstStyle/>
        <a:p>
          <a:endParaRPr lang="es-CO"/>
        </a:p>
      </dgm:t>
    </dgm:pt>
    <dgm:pt modelId="{BEF1416B-26A6-42E0-AA9D-D3C53323BE0A}" type="pres">
      <dgm:prSet presAssocID="{D0E5F477-93C7-4C79-80BC-B629ADFD2494}" presName="text0" presStyleLbl="node1" presStyleIdx="4" presStyleCnt="5">
        <dgm:presLayoutVars>
          <dgm:bulletEnabled val="1"/>
        </dgm:presLayoutVars>
      </dgm:prSet>
      <dgm:spPr/>
      <dgm:t>
        <a:bodyPr/>
        <a:lstStyle/>
        <a:p>
          <a:endParaRPr lang="es-CO"/>
        </a:p>
      </dgm:t>
    </dgm:pt>
  </dgm:ptLst>
  <dgm:cxnLst>
    <dgm:cxn modelId="{26678979-0073-47A5-AC53-C7E3FCE4DC37}" srcId="{330B3EBF-F185-4727-A781-5200B1CDC202}" destId="{D0E5F477-93C7-4C79-80BC-B629ADFD2494}" srcOrd="3" destOrd="0" parTransId="{43B90A17-A08E-4ABE-A3DC-51C4DD24829E}" sibTransId="{41F52D17-7B47-433C-BF66-514D6452A228}"/>
    <dgm:cxn modelId="{AFA924F9-F2A7-4249-8390-459C7B3FE30F}" type="presOf" srcId="{D0E5F477-93C7-4C79-80BC-B629ADFD2494}" destId="{BEF1416B-26A6-42E0-AA9D-D3C53323BE0A}" srcOrd="0" destOrd="0" presId="urn:microsoft.com/office/officeart/2008/layout/RadialCluster"/>
    <dgm:cxn modelId="{7CB5DE85-6D25-4F31-A421-82D5178DAB4D}" srcId="{330B3EBF-F185-4727-A781-5200B1CDC202}" destId="{0D628586-3097-40B2-96FB-64A70F656491}" srcOrd="0" destOrd="0" parTransId="{4393544E-BA77-4BE7-8D63-F5E065D839DE}" sibTransId="{1EA611FF-C807-436D-AE5A-C193F9E05142}"/>
    <dgm:cxn modelId="{F18B3195-9659-4129-BFF6-98B98D8A5DED}" type="presOf" srcId="{CE248D59-8709-481F-A2F5-C11947019F6E}" destId="{ABC4D481-361B-44B4-BAF7-ABAF556F9D71}" srcOrd="0" destOrd="0" presId="urn:microsoft.com/office/officeart/2008/layout/RadialCluster"/>
    <dgm:cxn modelId="{E7063B8A-7955-480B-A3AB-AE59CF72DC9D}" srcId="{B51978E5-8863-4C52-837B-06D830613480}" destId="{330B3EBF-F185-4727-A781-5200B1CDC202}" srcOrd="0" destOrd="0" parTransId="{50211F78-FF7D-4B90-8C7D-35A041DAB9F5}" sibTransId="{2576294E-A996-47BC-9B7A-90A4521DC7B3}"/>
    <dgm:cxn modelId="{7277A677-4ABB-48D3-91BB-341CF088AC72}" type="presOf" srcId="{D2C9F7FF-0A49-43F3-8006-390C071E662A}" destId="{63DAAA4D-CD5C-483F-BF2C-5851C3908979}" srcOrd="0" destOrd="0" presId="urn:microsoft.com/office/officeart/2008/layout/RadialCluster"/>
    <dgm:cxn modelId="{17F77E1D-C009-4AD9-AE91-33EF29FE6629}" srcId="{330B3EBF-F185-4727-A781-5200B1CDC202}" destId="{D2C9F7FF-0A49-43F3-8006-390C071E662A}" srcOrd="2" destOrd="0" parTransId="{FE17BF23-00FE-4EC3-B1A1-3C478D88CEDE}" sibTransId="{5CC79F32-9631-4A99-BFE9-1DCE34D45FEC}"/>
    <dgm:cxn modelId="{DAC1C059-D708-4EEA-BA3A-B95BF00996E8}" type="presOf" srcId="{4393544E-BA77-4BE7-8D63-F5E065D839DE}" destId="{3F702B6C-8DEF-48B8-8461-D3C3B47B7EA6}" srcOrd="0" destOrd="0" presId="urn:microsoft.com/office/officeart/2008/layout/RadialCluster"/>
    <dgm:cxn modelId="{EBC508D8-6229-4AA1-9A6E-52EC0E9B1AB3}" type="presOf" srcId="{871D8EEC-4B95-49BE-A2CA-C543CB0822ED}" destId="{A272ECF9-13EC-468A-9F9C-0683204F2809}" srcOrd="0" destOrd="0" presId="urn:microsoft.com/office/officeart/2008/layout/RadialCluster"/>
    <dgm:cxn modelId="{C15F4558-EF94-4043-9D0B-504B0672E19D}" type="presOf" srcId="{43B90A17-A08E-4ABE-A3DC-51C4DD24829E}" destId="{35795BC4-4EEF-406E-848C-66C1553B1D0E}" srcOrd="0" destOrd="0" presId="urn:microsoft.com/office/officeart/2008/layout/RadialCluster"/>
    <dgm:cxn modelId="{F45F09B4-8448-44F7-B1DB-AC3DAB291D4F}" type="presOf" srcId="{FE17BF23-00FE-4EC3-B1A1-3C478D88CEDE}" destId="{5C2845D7-6730-4962-9D9A-AF7FC7CDFB89}" srcOrd="0" destOrd="0" presId="urn:microsoft.com/office/officeart/2008/layout/RadialCluster"/>
    <dgm:cxn modelId="{F0160277-606F-42B1-BC93-CD6A5B85E7AB}" type="presOf" srcId="{330B3EBF-F185-4727-A781-5200B1CDC202}" destId="{AA995E5D-C2F0-4FA8-B51B-7104D319BA38}" srcOrd="0" destOrd="0" presId="urn:microsoft.com/office/officeart/2008/layout/RadialCluster"/>
    <dgm:cxn modelId="{FD8829D6-C1E3-444C-BA35-20C6739661A0}" type="presOf" srcId="{0D628586-3097-40B2-96FB-64A70F656491}" destId="{2901C306-8324-4034-A3BE-40AFA727BB59}" srcOrd="0" destOrd="0" presId="urn:microsoft.com/office/officeart/2008/layout/RadialCluster"/>
    <dgm:cxn modelId="{5112625D-0447-4F52-A268-8330B4E3052A}" srcId="{330B3EBF-F185-4727-A781-5200B1CDC202}" destId="{CE248D59-8709-481F-A2F5-C11947019F6E}" srcOrd="1" destOrd="0" parTransId="{871D8EEC-4B95-49BE-A2CA-C543CB0822ED}" sibTransId="{2FC56AF9-F7F8-4FED-8520-9C8FF3D958DD}"/>
    <dgm:cxn modelId="{649C1CE3-CE0D-425B-8CFC-52836E8CAE27}" type="presOf" srcId="{B51978E5-8863-4C52-837B-06D830613480}" destId="{53E036B2-0578-43AE-A6A0-89B12F990DA1}" srcOrd="0" destOrd="0" presId="urn:microsoft.com/office/officeart/2008/layout/RadialCluster"/>
    <dgm:cxn modelId="{74817490-F1A8-4405-BBE0-E87368A67E32}" type="presParOf" srcId="{53E036B2-0578-43AE-A6A0-89B12F990DA1}" destId="{45470E63-8952-4199-BEF9-C3F1EE0D675A}" srcOrd="0" destOrd="0" presId="urn:microsoft.com/office/officeart/2008/layout/RadialCluster"/>
    <dgm:cxn modelId="{6FE55FF9-F8D1-488C-B6C5-B70C1F391D0A}" type="presParOf" srcId="{45470E63-8952-4199-BEF9-C3F1EE0D675A}" destId="{AA995E5D-C2F0-4FA8-B51B-7104D319BA38}" srcOrd="0" destOrd="0" presId="urn:microsoft.com/office/officeart/2008/layout/RadialCluster"/>
    <dgm:cxn modelId="{EB3FE4EF-98F5-43A4-82E5-52CD2674D054}" type="presParOf" srcId="{45470E63-8952-4199-BEF9-C3F1EE0D675A}" destId="{3F702B6C-8DEF-48B8-8461-D3C3B47B7EA6}" srcOrd="1" destOrd="0" presId="urn:microsoft.com/office/officeart/2008/layout/RadialCluster"/>
    <dgm:cxn modelId="{D6A1A9DA-E73D-471C-9144-BF8094ECF21C}" type="presParOf" srcId="{45470E63-8952-4199-BEF9-C3F1EE0D675A}" destId="{2901C306-8324-4034-A3BE-40AFA727BB59}" srcOrd="2" destOrd="0" presId="urn:microsoft.com/office/officeart/2008/layout/RadialCluster"/>
    <dgm:cxn modelId="{D39B792F-3115-49BF-A515-2CD869D454F1}" type="presParOf" srcId="{45470E63-8952-4199-BEF9-C3F1EE0D675A}" destId="{A272ECF9-13EC-468A-9F9C-0683204F2809}" srcOrd="3" destOrd="0" presId="urn:microsoft.com/office/officeart/2008/layout/RadialCluster"/>
    <dgm:cxn modelId="{9B485446-647F-491F-BADD-B5C123E26DDF}" type="presParOf" srcId="{45470E63-8952-4199-BEF9-C3F1EE0D675A}" destId="{ABC4D481-361B-44B4-BAF7-ABAF556F9D71}" srcOrd="4" destOrd="0" presId="urn:microsoft.com/office/officeart/2008/layout/RadialCluster"/>
    <dgm:cxn modelId="{CD6F7CD0-2599-4C54-982B-263A1833760A}" type="presParOf" srcId="{45470E63-8952-4199-BEF9-C3F1EE0D675A}" destId="{5C2845D7-6730-4962-9D9A-AF7FC7CDFB89}" srcOrd="5" destOrd="0" presId="urn:microsoft.com/office/officeart/2008/layout/RadialCluster"/>
    <dgm:cxn modelId="{51A1EA7F-1898-4A2E-91A6-62823C6C30A3}" type="presParOf" srcId="{45470E63-8952-4199-BEF9-C3F1EE0D675A}" destId="{63DAAA4D-CD5C-483F-BF2C-5851C3908979}" srcOrd="6" destOrd="0" presId="urn:microsoft.com/office/officeart/2008/layout/RadialCluster"/>
    <dgm:cxn modelId="{8E967C70-171B-4E4E-9091-AFE4B4D1FFCC}" type="presParOf" srcId="{45470E63-8952-4199-BEF9-C3F1EE0D675A}" destId="{35795BC4-4EEF-406E-848C-66C1553B1D0E}" srcOrd="7" destOrd="0" presId="urn:microsoft.com/office/officeart/2008/layout/RadialCluster"/>
    <dgm:cxn modelId="{09286802-1E55-40C9-A25A-AB9C6F1470CA}" type="presParOf" srcId="{45470E63-8952-4199-BEF9-C3F1EE0D675A}" destId="{BEF1416B-26A6-42E0-AA9D-D3C53323BE0A}" srcOrd="8" destOrd="0" presId="urn:microsoft.com/office/officeart/2008/layout/RadialCluster"/>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427280-2637-4817-8613-5FAFEDCFFCC1}" type="doc">
      <dgm:prSet loTypeId="urn:microsoft.com/office/officeart/2005/8/layout/venn1" loCatId="relationship" qsTypeId="urn:microsoft.com/office/officeart/2009/2/quickstyle/3d8" qsCatId="3D" csTypeId="urn:microsoft.com/office/officeart/2005/8/colors/accent6_2" csCatId="accent6"/>
      <dgm:spPr/>
      <dgm:t>
        <a:bodyPr/>
        <a:lstStyle/>
        <a:p>
          <a:endParaRPr lang="es-CO"/>
        </a:p>
      </dgm:t>
    </dgm:pt>
    <dgm:pt modelId="{17311DCF-5947-42AB-B8DB-C301CD0D8B72}">
      <dgm:prSet custT="1"/>
      <dgm:spPr/>
      <dgm:t>
        <a:bodyPr/>
        <a:lstStyle/>
        <a:p>
          <a:pPr rtl="0"/>
          <a:r>
            <a:rPr lang="es-CO" sz="3200" b="1" smtClean="0"/>
            <a:t>¿Cómo puede alimentarse, desde la dimensión epistemológica del pensamiento complejo, la caracterización de un currículo socio-humanístico, de una institución acorde con las necesidades  de formación humana-profesional integral que demanda la Educación Superior en el siglo XXI?</a:t>
          </a:r>
          <a:endParaRPr lang="es-CO" sz="3200" b="1"/>
        </a:p>
      </dgm:t>
    </dgm:pt>
    <dgm:pt modelId="{E8981A02-684F-4A96-8B6F-12EB2A1E0FA4}" type="parTrans" cxnId="{74FB3A1E-4157-4B40-BAF1-EA5562F28F9A}">
      <dgm:prSet/>
      <dgm:spPr/>
      <dgm:t>
        <a:bodyPr/>
        <a:lstStyle/>
        <a:p>
          <a:endParaRPr lang="es-CO" sz="2400" b="1"/>
        </a:p>
      </dgm:t>
    </dgm:pt>
    <dgm:pt modelId="{A6903C0F-F957-4FEB-B426-B5DE1E67DA71}" type="sibTrans" cxnId="{74FB3A1E-4157-4B40-BAF1-EA5562F28F9A}">
      <dgm:prSet/>
      <dgm:spPr/>
      <dgm:t>
        <a:bodyPr/>
        <a:lstStyle/>
        <a:p>
          <a:endParaRPr lang="es-CO" sz="2400" b="1"/>
        </a:p>
      </dgm:t>
    </dgm:pt>
    <dgm:pt modelId="{FC572ECD-724A-4EBB-BD6E-94F4AF579282}" type="pres">
      <dgm:prSet presAssocID="{C2427280-2637-4817-8613-5FAFEDCFFCC1}" presName="compositeShape" presStyleCnt="0">
        <dgm:presLayoutVars>
          <dgm:chMax val="7"/>
          <dgm:dir/>
          <dgm:resizeHandles val="exact"/>
        </dgm:presLayoutVars>
      </dgm:prSet>
      <dgm:spPr/>
      <dgm:t>
        <a:bodyPr/>
        <a:lstStyle/>
        <a:p>
          <a:endParaRPr lang="es-CO"/>
        </a:p>
      </dgm:t>
    </dgm:pt>
    <dgm:pt modelId="{C4827700-B08B-45C8-AC13-FC195DEE3AE2}" type="pres">
      <dgm:prSet presAssocID="{17311DCF-5947-42AB-B8DB-C301CD0D8B72}" presName="circ1TxSh" presStyleLbl="vennNode1" presStyleIdx="0" presStyleCnt="1"/>
      <dgm:spPr/>
      <dgm:t>
        <a:bodyPr/>
        <a:lstStyle/>
        <a:p>
          <a:endParaRPr lang="es-CO"/>
        </a:p>
      </dgm:t>
    </dgm:pt>
  </dgm:ptLst>
  <dgm:cxnLst>
    <dgm:cxn modelId="{33FAB1B1-3AA0-4745-9B6C-8FF2578D7A62}" type="presOf" srcId="{C2427280-2637-4817-8613-5FAFEDCFFCC1}" destId="{FC572ECD-724A-4EBB-BD6E-94F4AF579282}" srcOrd="0" destOrd="0" presId="urn:microsoft.com/office/officeart/2005/8/layout/venn1"/>
    <dgm:cxn modelId="{74FB3A1E-4157-4B40-BAF1-EA5562F28F9A}" srcId="{C2427280-2637-4817-8613-5FAFEDCFFCC1}" destId="{17311DCF-5947-42AB-B8DB-C301CD0D8B72}" srcOrd="0" destOrd="0" parTransId="{E8981A02-684F-4A96-8B6F-12EB2A1E0FA4}" sibTransId="{A6903C0F-F957-4FEB-B426-B5DE1E67DA71}"/>
    <dgm:cxn modelId="{81F16488-BC48-4ABD-84AC-31AA0EE74F1C}" type="presOf" srcId="{17311DCF-5947-42AB-B8DB-C301CD0D8B72}" destId="{C4827700-B08B-45C8-AC13-FC195DEE3AE2}" srcOrd="0" destOrd="0" presId="urn:microsoft.com/office/officeart/2005/8/layout/venn1"/>
    <dgm:cxn modelId="{29897FCE-1F1E-4C9D-94F2-EB7F43572FBB}" type="presParOf" srcId="{FC572ECD-724A-4EBB-BD6E-94F4AF579282}" destId="{C4827700-B08B-45C8-AC13-FC195DEE3AE2}" srcOrd="0"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4F3CA2-4F8E-4325-9ECA-B8D6352AF330}" type="doc">
      <dgm:prSet loTypeId="urn:microsoft.com/office/officeart/2005/8/layout/process4" loCatId="list" qsTypeId="urn:microsoft.com/office/officeart/2005/8/quickstyle/3d1" qsCatId="3D" csTypeId="urn:microsoft.com/office/officeart/2005/8/colors/accent6_2" csCatId="accent6" phldr="1"/>
      <dgm:spPr/>
      <dgm:t>
        <a:bodyPr/>
        <a:lstStyle/>
        <a:p>
          <a:endParaRPr lang="es-CO"/>
        </a:p>
      </dgm:t>
    </dgm:pt>
    <dgm:pt modelId="{905DEB7F-0A4E-453C-9A7E-9FA16C157B07}">
      <dgm:prSet custT="1"/>
      <dgm:spPr/>
      <dgm:t>
        <a:bodyPr/>
        <a:lstStyle/>
        <a:p>
          <a:pPr rtl="0"/>
          <a:r>
            <a:rPr lang="es-CO" sz="2000" b="1" dirty="0" smtClean="0">
              <a:solidFill>
                <a:schemeClr val="tx1"/>
              </a:solidFill>
            </a:rPr>
            <a:t>La forma de relacionarse    las disciplinas  y/o  las ciencias ha sido:</a:t>
          </a:r>
          <a:endParaRPr lang="es-CO" sz="2000" b="1" dirty="0">
            <a:solidFill>
              <a:schemeClr val="tx1"/>
            </a:solidFill>
          </a:endParaRPr>
        </a:p>
      </dgm:t>
    </dgm:pt>
    <dgm:pt modelId="{BD9750A7-0367-4317-92F9-35DB889CCD58}" type="parTrans" cxnId="{9B84BC2D-1402-447C-9DE8-7043482E0113}">
      <dgm:prSet/>
      <dgm:spPr/>
      <dgm:t>
        <a:bodyPr/>
        <a:lstStyle/>
        <a:p>
          <a:endParaRPr lang="es-CO" sz="1600" b="1">
            <a:solidFill>
              <a:schemeClr val="tx1"/>
            </a:solidFill>
          </a:endParaRPr>
        </a:p>
      </dgm:t>
    </dgm:pt>
    <dgm:pt modelId="{BF79EAAC-C0E0-4A8E-B143-60F524957D49}" type="sibTrans" cxnId="{9B84BC2D-1402-447C-9DE8-7043482E0113}">
      <dgm:prSet/>
      <dgm:spPr/>
      <dgm:t>
        <a:bodyPr/>
        <a:lstStyle/>
        <a:p>
          <a:endParaRPr lang="es-CO" sz="1600" b="1">
            <a:solidFill>
              <a:schemeClr val="tx1"/>
            </a:solidFill>
          </a:endParaRPr>
        </a:p>
      </dgm:t>
    </dgm:pt>
    <dgm:pt modelId="{CB1200EA-CD1F-48B8-A1B8-51BB518BD917}">
      <dgm:prSet custT="1"/>
      <dgm:spPr/>
      <dgm:t>
        <a:bodyPr/>
        <a:lstStyle/>
        <a:p>
          <a:pPr rtl="0"/>
          <a:r>
            <a:rPr lang="es-CO" sz="1600" b="1" dirty="0" smtClean="0">
              <a:solidFill>
                <a:schemeClr val="tx1"/>
              </a:solidFill>
            </a:rPr>
            <a:t>Una  dinámica  no relacional</a:t>
          </a:r>
          <a:endParaRPr lang="es-CO" sz="1600" b="1" dirty="0">
            <a:solidFill>
              <a:schemeClr val="tx1"/>
            </a:solidFill>
          </a:endParaRPr>
        </a:p>
      </dgm:t>
    </dgm:pt>
    <dgm:pt modelId="{670F55BE-881E-4687-8046-827CB600E970}" type="parTrans" cxnId="{86904426-7BFE-4492-B410-2DC50A79D8C8}">
      <dgm:prSet/>
      <dgm:spPr/>
      <dgm:t>
        <a:bodyPr/>
        <a:lstStyle/>
        <a:p>
          <a:endParaRPr lang="es-CO" sz="1600" b="1">
            <a:solidFill>
              <a:schemeClr val="tx1"/>
            </a:solidFill>
          </a:endParaRPr>
        </a:p>
      </dgm:t>
    </dgm:pt>
    <dgm:pt modelId="{B624E22E-6DEF-455D-9E5D-F07F09AD8493}" type="sibTrans" cxnId="{86904426-7BFE-4492-B410-2DC50A79D8C8}">
      <dgm:prSet/>
      <dgm:spPr/>
      <dgm:t>
        <a:bodyPr/>
        <a:lstStyle/>
        <a:p>
          <a:endParaRPr lang="es-CO" sz="1600" b="1">
            <a:solidFill>
              <a:schemeClr val="tx1"/>
            </a:solidFill>
          </a:endParaRPr>
        </a:p>
      </dgm:t>
    </dgm:pt>
    <dgm:pt modelId="{F02032FC-0366-4723-BB5F-49B0350229B8}">
      <dgm:prSet custT="1"/>
      <dgm:spPr/>
      <dgm:t>
        <a:bodyPr/>
        <a:lstStyle/>
        <a:p>
          <a:pPr rtl="0"/>
          <a:r>
            <a:rPr lang="es-CO" sz="1600" b="1" dirty="0" smtClean="0">
              <a:solidFill>
                <a:schemeClr val="tx1"/>
              </a:solidFill>
            </a:rPr>
            <a:t>Fragmentaria del conocimiento</a:t>
          </a:r>
          <a:endParaRPr lang="es-CO" sz="1600" b="1" dirty="0">
            <a:solidFill>
              <a:schemeClr val="tx1"/>
            </a:solidFill>
          </a:endParaRPr>
        </a:p>
      </dgm:t>
    </dgm:pt>
    <dgm:pt modelId="{5B855214-E4F3-48B3-9C04-7B24910EA8B6}" type="parTrans" cxnId="{CD68EBB2-230F-4D76-8A05-E171C748AA98}">
      <dgm:prSet/>
      <dgm:spPr/>
      <dgm:t>
        <a:bodyPr/>
        <a:lstStyle/>
        <a:p>
          <a:endParaRPr lang="es-CO" sz="1600" b="1">
            <a:solidFill>
              <a:schemeClr val="tx1"/>
            </a:solidFill>
          </a:endParaRPr>
        </a:p>
      </dgm:t>
    </dgm:pt>
    <dgm:pt modelId="{9C3D8991-480A-4A3C-A366-8427CE0AEC72}" type="sibTrans" cxnId="{CD68EBB2-230F-4D76-8A05-E171C748AA98}">
      <dgm:prSet/>
      <dgm:spPr/>
      <dgm:t>
        <a:bodyPr/>
        <a:lstStyle/>
        <a:p>
          <a:endParaRPr lang="es-CO" sz="1600" b="1">
            <a:solidFill>
              <a:schemeClr val="tx1"/>
            </a:solidFill>
          </a:endParaRPr>
        </a:p>
      </dgm:t>
    </dgm:pt>
    <dgm:pt modelId="{E0D606A3-BB05-4141-9854-564CE5DCC4EC}">
      <dgm:prSet custT="1"/>
      <dgm:spPr/>
      <dgm:t>
        <a:bodyPr/>
        <a:lstStyle/>
        <a:p>
          <a:pPr rtl="0"/>
          <a:r>
            <a:rPr lang="es-CO" sz="1600" b="1" dirty="0" smtClean="0">
              <a:solidFill>
                <a:schemeClr val="tx1"/>
              </a:solidFill>
            </a:rPr>
            <a:t>Separando la realidad</a:t>
          </a:r>
          <a:endParaRPr lang="es-CO" sz="1600" b="1" dirty="0">
            <a:solidFill>
              <a:schemeClr val="tx1"/>
            </a:solidFill>
          </a:endParaRPr>
        </a:p>
      </dgm:t>
    </dgm:pt>
    <dgm:pt modelId="{85A479C6-28F4-4923-8BAF-5B64651FB868}" type="parTrans" cxnId="{6562AE24-AFCA-40BF-97DE-182EB4766705}">
      <dgm:prSet/>
      <dgm:spPr/>
      <dgm:t>
        <a:bodyPr/>
        <a:lstStyle/>
        <a:p>
          <a:endParaRPr lang="es-CO" sz="1600" b="1">
            <a:solidFill>
              <a:schemeClr val="tx1"/>
            </a:solidFill>
          </a:endParaRPr>
        </a:p>
      </dgm:t>
    </dgm:pt>
    <dgm:pt modelId="{0E2B6D78-2874-4461-A99C-76747FFDCB29}" type="sibTrans" cxnId="{6562AE24-AFCA-40BF-97DE-182EB4766705}">
      <dgm:prSet/>
      <dgm:spPr/>
      <dgm:t>
        <a:bodyPr/>
        <a:lstStyle/>
        <a:p>
          <a:endParaRPr lang="es-CO" sz="1600" b="1">
            <a:solidFill>
              <a:schemeClr val="tx1"/>
            </a:solidFill>
          </a:endParaRPr>
        </a:p>
      </dgm:t>
    </dgm:pt>
    <dgm:pt modelId="{4CA1B017-C801-4898-98E9-1E771F01CAB7}">
      <dgm:prSet custT="1"/>
      <dgm:spPr/>
      <dgm:t>
        <a:bodyPr/>
        <a:lstStyle/>
        <a:p>
          <a:pPr rtl="0"/>
          <a:r>
            <a:rPr lang="es-CO" sz="1600" b="1" dirty="0" smtClean="0">
              <a:solidFill>
                <a:schemeClr val="tx1"/>
              </a:solidFill>
            </a:rPr>
            <a:t>Oposición académica entre las disciplinas cualitativas y las cuantitativas existentes en el campo  científico-profesional</a:t>
          </a:r>
          <a:endParaRPr lang="es-CO" sz="1600" b="1" dirty="0">
            <a:solidFill>
              <a:schemeClr val="tx1"/>
            </a:solidFill>
          </a:endParaRPr>
        </a:p>
      </dgm:t>
    </dgm:pt>
    <dgm:pt modelId="{C01A23E8-F727-401B-9607-8FFE96B76C6F}" type="parTrans" cxnId="{6FC22F50-9164-4840-A4C6-FB02EAC47F48}">
      <dgm:prSet/>
      <dgm:spPr/>
      <dgm:t>
        <a:bodyPr/>
        <a:lstStyle/>
        <a:p>
          <a:endParaRPr lang="es-CO" sz="1600" b="1">
            <a:solidFill>
              <a:schemeClr val="tx1"/>
            </a:solidFill>
          </a:endParaRPr>
        </a:p>
      </dgm:t>
    </dgm:pt>
    <dgm:pt modelId="{E9DEF8E4-2DF7-401D-BE0B-3AF3E74F34DD}" type="sibTrans" cxnId="{6FC22F50-9164-4840-A4C6-FB02EAC47F48}">
      <dgm:prSet/>
      <dgm:spPr/>
      <dgm:t>
        <a:bodyPr/>
        <a:lstStyle/>
        <a:p>
          <a:endParaRPr lang="es-CO" sz="1600" b="1">
            <a:solidFill>
              <a:schemeClr val="tx1"/>
            </a:solidFill>
          </a:endParaRPr>
        </a:p>
      </dgm:t>
    </dgm:pt>
    <dgm:pt modelId="{FF6B37CD-CDC9-4861-A05A-62D8A361E1CB}">
      <dgm:prSet custT="1"/>
      <dgm:spPr/>
      <dgm:t>
        <a:bodyPr/>
        <a:lstStyle/>
        <a:p>
          <a:pPr rtl="0"/>
          <a:r>
            <a:rPr lang="es-CO" sz="1600" b="1" dirty="0" smtClean="0">
              <a:solidFill>
                <a:schemeClr val="tx1"/>
              </a:solidFill>
            </a:rPr>
            <a:t>Tendencia fragmentaria, divisoria y des-</a:t>
          </a:r>
          <a:r>
            <a:rPr lang="es-CO" sz="1600" b="1" dirty="0" err="1" smtClean="0">
              <a:solidFill>
                <a:schemeClr val="tx1"/>
              </a:solidFill>
            </a:rPr>
            <a:t>hilante</a:t>
          </a:r>
          <a:endParaRPr lang="es-CO" sz="1600" b="1" dirty="0">
            <a:solidFill>
              <a:schemeClr val="tx1"/>
            </a:solidFill>
          </a:endParaRPr>
        </a:p>
      </dgm:t>
    </dgm:pt>
    <dgm:pt modelId="{7A9ACAC8-0130-46F1-8565-73EDD1309223}" type="parTrans" cxnId="{F7A63CB9-E582-44EC-8D4E-AFA600934FC4}">
      <dgm:prSet/>
      <dgm:spPr/>
      <dgm:t>
        <a:bodyPr/>
        <a:lstStyle/>
        <a:p>
          <a:endParaRPr lang="es-CO" sz="1600" b="1">
            <a:solidFill>
              <a:schemeClr val="tx1"/>
            </a:solidFill>
          </a:endParaRPr>
        </a:p>
      </dgm:t>
    </dgm:pt>
    <dgm:pt modelId="{230AADB5-DD1D-4155-853F-7BBD7802FBE5}" type="sibTrans" cxnId="{F7A63CB9-E582-44EC-8D4E-AFA600934FC4}">
      <dgm:prSet/>
      <dgm:spPr/>
      <dgm:t>
        <a:bodyPr/>
        <a:lstStyle/>
        <a:p>
          <a:endParaRPr lang="es-CO" sz="1600" b="1">
            <a:solidFill>
              <a:schemeClr val="tx1"/>
            </a:solidFill>
          </a:endParaRPr>
        </a:p>
      </dgm:t>
    </dgm:pt>
    <dgm:pt modelId="{FE746346-6409-4FFC-B4D7-8EA0E71EA1D1}">
      <dgm:prSet custT="1"/>
      <dgm:spPr/>
      <dgm:t>
        <a:bodyPr/>
        <a:lstStyle/>
        <a:p>
          <a:pPr rtl="0"/>
          <a:r>
            <a:rPr lang="es-CO" sz="1600" b="1" dirty="0" smtClean="0">
              <a:solidFill>
                <a:schemeClr val="tx1"/>
              </a:solidFill>
            </a:rPr>
            <a:t>La perspectiva subjetiva y   la objetivista-experimental en fricción</a:t>
          </a:r>
          <a:endParaRPr lang="es-CO" sz="1600" b="1" dirty="0">
            <a:solidFill>
              <a:schemeClr val="tx1"/>
            </a:solidFill>
          </a:endParaRPr>
        </a:p>
      </dgm:t>
    </dgm:pt>
    <dgm:pt modelId="{CE2D52AA-11B7-4FBC-B813-2FC28D176A72}" type="parTrans" cxnId="{6113E89B-4DBC-4121-AC55-6211BA5F15A7}">
      <dgm:prSet/>
      <dgm:spPr/>
      <dgm:t>
        <a:bodyPr/>
        <a:lstStyle/>
        <a:p>
          <a:endParaRPr lang="es-CO" sz="1600" b="1">
            <a:solidFill>
              <a:schemeClr val="tx1"/>
            </a:solidFill>
          </a:endParaRPr>
        </a:p>
      </dgm:t>
    </dgm:pt>
    <dgm:pt modelId="{898F033D-73C8-424D-AF01-9820CC7B69A3}" type="sibTrans" cxnId="{6113E89B-4DBC-4121-AC55-6211BA5F15A7}">
      <dgm:prSet/>
      <dgm:spPr/>
      <dgm:t>
        <a:bodyPr/>
        <a:lstStyle/>
        <a:p>
          <a:endParaRPr lang="es-CO" sz="1600" b="1">
            <a:solidFill>
              <a:schemeClr val="tx1"/>
            </a:solidFill>
          </a:endParaRPr>
        </a:p>
      </dgm:t>
    </dgm:pt>
    <dgm:pt modelId="{F9875144-1A3E-4615-B9C5-E277A1935281}" type="pres">
      <dgm:prSet presAssocID="{714F3CA2-4F8E-4325-9ECA-B8D6352AF330}" presName="Name0" presStyleCnt="0">
        <dgm:presLayoutVars>
          <dgm:dir/>
          <dgm:animLvl val="lvl"/>
          <dgm:resizeHandles val="exact"/>
        </dgm:presLayoutVars>
      </dgm:prSet>
      <dgm:spPr/>
      <dgm:t>
        <a:bodyPr/>
        <a:lstStyle/>
        <a:p>
          <a:endParaRPr lang="es-CO"/>
        </a:p>
      </dgm:t>
    </dgm:pt>
    <dgm:pt modelId="{2CA35E71-6B58-4FCE-8F79-95B2DEE3F84A}" type="pres">
      <dgm:prSet presAssocID="{FE746346-6409-4FFC-B4D7-8EA0E71EA1D1}" presName="boxAndChildren" presStyleCnt="0"/>
      <dgm:spPr/>
    </dgm:pt>
    <dgm:pt modelId="{E70E5540-EE7F-4802-B64F-7A28312927FF}" type="pres">
      <dgm:prSet presAssocID="{FE746346-6409-4FFC-B4D7-8EA0E71EA1D1}" presName="parentTextBox" presStyleLbl="node1" presStyleIdx="0" presStyleCnt="7"/>
      <dgm:spPr/>
      <dgm:t>
        <a:bodyPr/>
        <a:lstStyle/>
        <a:p>
          <a:endParaRPr lang="es-CO"/>
        </a:p>
      </dgm:t>
    </dgm:pt>
    <dgm:pt modelId="{D6AB7B86-97B5-409C-876D-49B868D9F45E}" type="pres">
      <dgm:prSet presAssocID="{230AADB5-DD1D-4155-853F-7BBD7802FBE5}" presName="sp" presStyleCnt="0"/>
      <dgm:spPr/>
    </dgm:pt>
    <dgm:pt modelId="{9BFF384A-D134-41BA-92FB-5E706DAD6B22}" type="pres">
      <dgm:prSet presAssocID="{FF6B37CD-CDC9-4861-A05A-62D8A361E1CB}" presName="arrowAndChildren" presStyleCnt="0"/>
      <dgm:spPr/>
    </dgm:pt>
    <dgm:pt modelId="{18A97D16-0FBD-4635-8C8D-91F6D34C01DE}" type="pres">
      <dgm:prSet presAssocID="{FF6B37CD-CDC9-4861-A05A-62D8A361E1CB}" presName="parentTextArrow" presStyleLbl="node1" presStyleIdx="1" presStyleCnt="7"/>
      <dgm:spPr/>
      <dgm:t>
        <a:bodyPr/>
        <a:lstStyle/>
        <a:p>
          <a:endParaRPr lang="es-CO"/>
        </a:p>
      </dgm:t>
    </dgm:pt>
    <dgm:pt modelId="{CB7CEB43-F610-4659-9B31-F542B9158D0C}" type="pres">
      <dgm:prSet presAssocID="{E9DEF8E4-2DF7-401D-BE0B-3AF3E74F34DD}" presName="sp" presStyleCnt="0"/>
      <dgm:spPr/>
    </dgm:pt>
    <dgm:pt modelId="{F7022B8C-D586-40A5-879E-D6BFE0BDB499}" type="pres">
      <dgm:prSet presAssocID="{4CA1B017-C801-4898-98E9-1E771F01CAB7}" presName="arrowAndChildren" presStyleCnt="0"/>
      <dgm:spPr/>
    </dgm:pt>
    <dgm:pt modelId="{42E76361-9D8F-4C24-B068-891353EEC58B}" type="pres">
      <dgm:prSet presAssocID="{4CA1B017-C801-4898-98E9-1E771F01CAB7}" presName="parentTextArrow" presStyleLbl="node1" presStyleIdx="2" presStyleCnt="7"/>
      <dgm:spPr/>
      <dgm:t>
        <a:bodyPr/>
        <a:lstStyle/>
        <a:p>
          <a:endParaRPr lang="es-CO"/>
        </a:p>
      </dgm:t>
    </dgm:pt>
    <dgm:pt modelId="{AC856FF6-A048-47DA-9C57-520AA9478E54}" type="pres">
      <dgm:prSet presAssocID="{0E2B6D78-2874-4461-A99C-76747FFDCB29}" presName="sp" presStyleCnt="0"/>
      <dgm:spPr/>
    </dgm:pt>
    <dgm:pt modelId="{C8D49164-B6C1-400D-A13F-06E11E5971A1}" type="pres">
      <dgm:prSet presAssocID="{E0D606A3-BB05-4141-9854-564CE5DCC4EC}" presName="arrowAndChildren" presStyleCnt="0"/>
      <dgm:spPr/>
    </dgm:pt>
    <dgm:pt modelId="{33D38663-6044-4170-8680-CACFC3D7B43C}" type="pres">
      <dgm:prSet presAssocID="{E0D606A3-BB05-4141-9854-564CE5DCC4EC}" presName="parentTextArrow" presStyleLbl="node1" presStyleIdx="3" presStyleCnt="7"/>
      <dgm:spPr/>
      <dgm:t>
        <a:bodyPr/>
        <a:lstStyle/>
        <a:p>
          <a:endParaRPr lang="es-CO"/>
        </a:p>
      </dgm:t>
    </dgm:pt>
    <dgm:pt modelId="{FDB4AAC8-B212-4131-B550-ABCF653C1D1F}" type="pres">
      <dgm:prSet presAssocID="{9C3D8991-480A-4A3C-A366-8427CE0AEC72}" presName="sp" presStyleCnt="0"/>
      <dgm:spPr/>
    </dgm:pt>
    <dgm:pt modelId="{1EA8D83D-6C59-4F79-BE69-5C2310FAFC81}" type="pres">
      <dgm:prSet presAssocID="{F02032FC-0366-4723-BB5F-49B0350229B8}" presName="arrowAndChildren" presStyleCnt="0"/>
      <dgm:spPr/>
    </dgm:pt>
    <dgm:pt modelId="{A379CD8F-4D0B-448B-B07B-77AC87397DF9}" type="pres">
      <dgm:prSet presAssocID="{F02032FC-0366-4723-BB5F-49B0350229B8}" presName="parentTextArrow" presStyleLbl="node1" presStyleIdx="4" presStyleCnt="7"/>
      <dgm:spPr/>
      <dgm:t>
        <a:bodyPr/>
        <a:lstStyle/>
        <a:p>
          <a:endParaRPr lang="es-CO"/>
        </a:p>
      </dgm:t>
    </dgm:pt>
    <dgm:pt modelId="{14082E85-A3D5-4A07-8563-650A60019CE0}" type="pres">
      <dgm:prSet presAssocID="{B624E22E-6DEF-455D-9E5D-F07F09AD8493}" presName="sp" presStyleCnt="0"/>
      <dgm:spPr/>
    </dgm:pt>
    <dgm:pt modelId="{8B735D4F-1E8E-4353-BE33-E849DF387528}" type="pres">
      <dgm:prSet presAssocID="{CB1200EA-CD1F-48B8-A1B8-51BB518BD917}" presName="arrowAndChildren" presStyleCnt="0"/>
      <dgm:spPr/>
    </dgm:pt>
    <dgm:pt modelId="{26191C8B-82D6-4E76-9BFA-BDFF2E7CA047}" type="pres">
      <dgm:prSet presAssocID="{CB1200EA-CD1F-48B8-A1B8-51BB518BD917}" presName="parentTextArrow" presStyleLbl="node1" presStyleIdx="5" presStyleCnt="7"/>
      <dgm:spPr/>
      <dgm:t>
        <a:bodyPr/>
        <a:lstStyle/>
        <a:p>
          <a:endParaRPr lang="es-CO"/>
        </a:p>
      </dgm:t>
    </dgm:pt>
    <dgm:pt modelId="{4D5BD9D1-34E0-42A4-A74D-D791D5751176}" type="pres">
      <dgm:prSet presAssocID="{BF79EAAC-C0E0-4A8E-B143-60F524957D49}" presName="sp" presStyleCnt="0"/>
      <dgm:spPr/>
    </dgm:pt>
    <dgm:pt modelId="{09228D3B-E8C8-44F7-9B5C-EA35A938E2B5}" type="pres">
      <dgm:prSet presAssocID="{905DEB7F-0A4E-453C-9A7E-9FA16C157B07}" presName="arrowAndChildren" presStyleCnt="0"/>
      <dgm:spPr/>
    </dgm:pt>
    <dgm:pt modelId="{58A0834E-A968-4833-819D-25A3B6A736E1}" type="pres">
      <dgm:prSet presAssocID="{905DEB7F-0A4E-453C-9A7E-9FA16C157B07}" presName="parentTextArrow" presStyleLbl="node1" presStyleIdx="6" presStyleCnt="7"/>
      <dgm:spPr/>
      <dgm:t>
        <a:bodyPr/>
        <a:lstStyle/>
        <a:p>
          <a:endParaRPr lang="es-CO"/>
        </a:p>
      </dgm:t>
    </dgm:pt>
  </dgm:ptLst>
  <dgm:cxnLst>
    <dgm:cxn modelId="{F8D76182-432C-40C9-9A4D-4D6BDA90266A}" type="presOf" srcId="{CB1200EA-CD1F-48B8-A1B8-51BB518BD917}" destId="{26191C8B-82D6-4E76-9BFA-BDFF2E7CA047}" srcOrd="0" destOrd="0" presId="urn:microsoft.com/office/officeart/2005/8/layout/process4"/>
    <dgm:cxn modelId="{86904426-7BFE-4492-B410-2DC50A79D8C8}" srcId="{714F3CA2-4F8E-4325-9ECA-B8D6352AF330}" destId="{CB1200EA-CD1F-48B8-A1B8-51BB518BD917}" srcOrd="1" destOrd="0" parTransId="{670F55BE-881E-4687-8046-827CB600E970}" sibTransId="{B624E22E-6DEF-455D-9E5D-F07F09AD8493}"/>
    <dgm:cxn modelId="{C4D80234-3227-4BE0-9388-3BBBDB7EEAE2}" type="presOf" srcId="{E0D606A3-BB05-4141-9854-564CE5DCC4EC}" destId="{33D38663-6044-4170-8680-CACFC3D7B43C}" srcOrd="0" destOrd="0" presId="urn:microsoft.com/office/officeart/2005/8/layout/process4"/>
    <dgm:cxn modelId="{9915FE5F-B527-4A13-92DA-2AAE9DBB2236}" type="presOf" srcId="{F02032FC-0366-4723-BB5F-49B0350229B8}" destId="{A379CD8F-4D0B-448B-B07B-77AC87397DF9}" srcOrd="0" destOrd="0" presId="urn:microsoft.com/office/officeart/2005/8/layout/process4"/>
    <dgm:cxn modelId="{CD68EBB2-230F-4D76-8A05-E171C748AA98}" srcId="{714F3CA2-4F8E-4325-9ECA-B8D6352AF330}" destId="{F02032FC-0366-4723-BB5F-49B0350229B8}" srcOrd="2" destOrd="0" parTransId="{5B855214-E4F3-48B3-9C04-7B24910EA8B6}" sibTransId="{9C3D8991-480A-4A3C-A366-8427CE0AEC72}"/>
    <dgm:cxn modelId="{9B84BC2D-1402-447C-9DE8-7043482E0113}" srcId="{714F3CA2-4F8E-4325-9ECA-B8D6352AF330}" destId="{905DEB7F-0A4E-453C-9A7E-9FA16C157B07}" srcOrd="0" destOrd="0" parTransId="{BD9750A7-0367-4317-92F9-35DB889CCD58}" sibTransId="{BF79EAAC-C0E0-4A8E-B143-60F524957D49}"/>
    <dgm:cxn modelId="{F7A63CB9-E582-44EC-8D4E-AFA600934FC4}" srcId="{714F3CA2-4F8E-4325-9ECA-B8D6352AF330}" destId="{FF6B37CD-CDC9-4861-A05A-62D8A361E1CB}" srcOrd="5" destOrd="0" parTransId="{7A9ACAC8-0130-46F1-8565-73EDD1309223}" sibTransId="{230AADB5-DD1D-4155-853F-7BBD7802FBE5}"/>
    <dgm:cxn modelId="{6113E89B-4DBC-4121-AC55-6211BA5F15A7}" srcId="{714F3CA2-4F8E-4325-9ECA-B8D6352AF330}" destId="{FE746346-6409-4FFC-B4D7-8EA0E71EA1D1}" srcOrd="6" destOrd="0" parTransId="{CE2D52AA-11B7-4FBC-B813-2FC28D176A72}" sibTransId="{898F033D-73C8-424D-AF01-9820CC7B69A3}"/>
    <dgm:cxn modelId="{25EE0702-2418-4616-9F29-2D06DED7E5A9}" type="presOf" srcId="{FE746346-6409-4FFC-B4D7-8EA0E71EA1D1}" destId="{E70E5540-EE7F-4802-B64F-7A28312927FF}" srcOrd="0" destOrd="0" presId="urn:microsoft.com/office/officeart/2005/8/layout/process4"/>
    <dgm:cxn modelId="{6562AE24-AFCA-40BF-97DE-182EB4766705}" srcId="{714F3CA2-4F8E-4325-9ECA-B8D6352AF330}" destId="{E0D606A3-BB05-4141-9854-564CE5DCC4EC}" srcOrd="3" destOrd="0" parTransId="{85A479C6-28F4-4923-8BAF-5B64651FB868}" sibTransId="{0E2B6D78-2874-4461-A99C-76747FFDCB29}"/>
    <dgm:cxn modelId="{D270934C-8B6D-4411-91E5-7B8A05DBC5F5}" type="presOf" srcId="{714F3CA2-4F8E-4325-9ECA-B8D6352AF330}" destId="{F9875144-1A3E-4615-B9C5-E277A1935281}" srcOrd="0" destOrd="0" presId="urn:microsoft.com/office/officeart/2005/8/layout/process4"/>
    <dgm:cxn modelId="{25011807-8489-4321-926F-5E712CC66432}" type="presOf" srcId="{FF6B37CD-CDC9-4861-A05A-62D8A361E1CB}" destId="{18A97D16-0FBD-4635-8C8D-91F6D34C01DE}" srcOrd="0" destOrd="0" presId="urn:microsoft.com/office/officeart/2005/8/layout/process4"/>
    <dgm:cxn modelId="{6FC22F50-9164-4840-A4C6-FB02EAC47F48}" srcId="{714F3CA2-4F8E-4325-9ECA-B8D6352AF330}" destId="{4CA1B017-C801-4898-98E9-1E771F01CAB7}" srcOrd="4" destOrd="0" parTransId="{C01A23E8-F727-401B-9607-8FFE96B76C6F}" sibTransId="{E9DEF8E4-2DF7-401D-BE0B-3AF3E74F34DD}"/>
    <dgm:cxn modelId="{758B3E2E-50BC-4F8B-A3F5-80EF827C6E6D}" type="presOf" srcId="{905DEB7F-0A4E-453C-9A7E-9FA16C157B07}" destId="{58A0834E-A968-4833-819D-25A3B6A736E1}" srcOrd="0" destOrd="0" presId="urn:microsoft.com/office/officeart/2005/8/layout/process4"/>
    <dgm:cxn modelId="{F040AC5D-BF2E-45C0-80B5-2530C2B11949}" type="presOf" srcId="{4CA1B017-C801-4898-98E9-1E771F01CAB7}" destId="{42E76361-9D8F-4C24-B068-891353EEC58B}" srcOrd="0" destOrd="0" presId="urn:microsoft.com/office/officeart/2005/8/layout/process4"/>
    <dgm:cxn modelId="{BBC1705F-285B-4EA1-809A-D09452CF15FE}" type="presParOf" srcId="{F9875144-1A3E-4615-B9C5-E277A1935281}" destId="{2CA35E71-6B58-4FCE-8F79-95B2DEE3F84A}" srcOrd="0" destOrd="0" presId="urn:microsoft.com/office/officeart/2005/8/layout/process4"/>
    <dgm:cxn modelId="{D87681F8-E6A3-4839-83AF-53F82525A48F}" type="presParOf" srcId="{2CA35E71-6B58-4FCE-8F79-95B2DEE3F84A}" destId="{E70E5540-EE7F-4802-B64F-7A28312927FF}" srcOrd="0" destOrd="0" presId="urn:microsoft.com/office/officeart/2005/8/layout/process4"/>
    <dgm:cxn modelId="{1B131A0D-42AE-47ED-9DBE-DB60BF984F9F}" type="presParOf" srcId="{F9875144-1A3E-4615-B9C5-E277A1935281}" destId="{D6AB7B86-97B5-409C-876D-49B868D9F45E}" srcOrd="1" destOrd="0" presId="urn:microsoft.com/office/officeart/2005/8/layout/process4"/>
    <dgm:cxn modelId="{2ED8BA2D-BCF0-4FC0-ACA3-EA11AE7243C1}" type="presParOf" srcId="{F9875144-1A3E-4615-B9C5-E277A1935281}" destId="{9BFF384A-D134-41BA-92FB-5E706DAD6B22}" srcOrd="2" destOrd="0" presId="urn:microsoft.com/office/officeart/2005/8/layout/process4"/>
    <dgm:cxn modelId="{911ADB1D-1264-4E62-B1CD-08EF5C9580A7}" type="presParOf" srcId="{9BFF384A-D134-41BA-92FB-5E706DAD6B22}" destId="{18A97D16-0FBD-4635-8C8D-91F6D34C01DE}" srcOrd="0" destOrd="0" presId="urn:microsoft.com/office/officeart/2005/8/layout/process4"/>
    <dgm:cxn modelId="{25EA40BD-A3D4-40FF-ACFE-D541A1030F03}" type="presParOf" srcId="{F9875144-1A3E-4615-B9C5-E277A1935281}" destId="{CB7CEB43-F610-4659-9B31-F542B9158D0C}" srcOrd="3" destOrd="0" presId="urn:microsoft.com/office/officeart/2005/8/layout/process4"/>
    <dgm:cxn modelId="{68580C5F-0247-4C55-8370-5DAA220C3E85}" type="presParOf" srcId="{F9875144-1A3E-4615-B9C5-E277A1935281}" destId="{F7022B8C-D586-40A5-879E-D6BFE0BDB499}" srcOrd="4" destOrd="0" presId="urn:microsoft.com/office/officeart/2005/8/layout/process4"/>
    <dgm:cxn modelId="{34CAEEF7-0871-4F12-8636-9808982E8338}" type="presParOf" srcId="{F7022B8C-D586-40A5-879E-D6BFE0BDB499}" destId="{42E76361-9D8F-4C24-B068-891353EEC58B}" srcOrd="0" destOrd="0" presId="urn:microsoft.com/office/officeart/2005/8/layout/process4"/>
    <dgm:cxn modelId="{4C2A5CDE-6BAE-4122-BF49-C876CCF0AF56}" type="presParOf" srcId="{F9875144-1A3E-4615-B9C5-E277A1935281}" destId="{AC856FF6-A048-47DA-9C57-520AA9478E54}" srcOrd="5" destOrd="0" presId="urn:microsoft.com/office/officeart/2005/8/layout/process4"/>
    <dgm:cxn modelId="{E44B3AF6-0DCC-4130-8FFE-EAB86349502D}" type="presParOf" srcId="{F9875144-1A3E-4615-B9C5-E277A1935281}" destId="{C8D49164-B6C1-400D-A13F-06E11E5971A1}" srcOrd="6" destOrd="0" presId="urn:microsoft.com/office/officeart/2005/8/layout/process4"/>
    <dgm:cxn modelId="{B7C42D0D-596B-4721-A5F3-746F63BBA3A8}" type="presParOf" srcId="{C8D49164-B6C1-400D-A13F-06E11E5971A1}" destId="{33D38663-6044-4170-8680-CACFC3D7B43C}" srcOrd="0" destOrd="0" presId="urn:microsoft.com/office/officeart/2005/8/layout/process4"/>
    <dgm:cxn modelId="{BBB5649C-A29D-41D5-967C-7DD46C2796B0}" type="presParOf" srcId="{F9875144-1A3E-4615-B9C5-E277A1935281}" destId="{FDB4AAC8-B212-4131-B550-ABCF653C1D1F}" srcOrd="7" destOrd="0" presId="urn:microsoft.com/office/officeart/2005/8/layout/process4"/>
    <dgm:cxn modelId="{19DCB41B-7DFE-4EFA-A7DE-50B9A63FB652}" type="presParOf" srcId="{F9875144-1A3E-4615-B9C5-E277A1935281}" destId="{1EA8D83D-6C59-4F79-BE69-5C2310FAFC81}" srcOrd="8" destOrd="0" presId="urn:microsoft.com/office/officeart/2005/8/layout/process4"/>
    <dgm:cxn modelId="{BF835B91-21E0-4DF7-AF4F-4D7399A62E5E}" type="presParOf" srcId="{1EA8D83D-6C59-4F79-BE69-5C2310FAFC81}" destId="{A379CD8F-4D0B-448B-B07B-77AC87397DF9}" srcOrd="0" destOrd="0" presId="urn:microsoft.com/office/officeart/2005/8/layout/process4"/>
    <dgm:cxn modelId="{99FBA875-6D48-49E0-9081-9381A87C6289}" type="presParOf" srcId="{F9875144-1A3E-4615-B9C5-E277A1935281}" destId="{14082E85-A3D5-4A07-8563-650A60019CE0}" srcOrd="9" destOrd="0" presId="urn:microsoft.com/office/officeart/2005/8/layout/process4"/>
    <dgm:cxn modelId="{E8DF12C7-3DAE-41E5-B1D5-C7546D10AD44}" type="presParOf" srcId="{F9875144-1A3E-4615-B9C5-E277A1935281}" destId="{8B735D4F-1E8E-4353-BE33-E849DF387528}" srcOrd="10" destOrd="0" presId="urn:microsoft.com/office/officeart/2005/8/layout/process4"/>
    <dgm:cxn modelId="{8ACAB153-6E01-4D64-AB2F-56ACE5C9AB13}" type="presParOf" srcId="{8B735D4F-1E8E-4353-BE33-E849DF387528}" destId="{26191C8B-82D6-4E76-9BFA-BDFF2E7CA047}" srcOrd="0" destOrd="0" presId="urn:microsoft.com/office/officeart/2005/8/layout/process4"/>
    <dgm:cxn modelId="{28D2E23C-0DF6-4030-A16C-7E57330A0AF6}" type="presParOf" srcId="{F9875144-1A3E-4615-B9C5-E277A1935281}" destId="{4D5BD9D1-34E0-42A4-A74D-D791D5751176}" srcOrd="11" destOrd="0" presId="urn:microsoft.com/office/officeart/2005/8/layout/process4"/>
    <dgm:cxn modelId="{26ACA595-B201-419F-A8D6-5B7DC24C73DA}" type="presParOf" srcId="{F9875144-1A3E-4615-B9C5-E277A1935281}" destId="{09228D3B-E8C8-44F7-9B5C-EA35A938E2B5}" srcOrd="12" destOrd="0" presId="urn:microsoft.com/office/officeart/2005/8/layout/process4"/>
    <dgm:cxn modelId="{F0711B52-70C7-4A21-920F-24E3FD3042BC}" type="presParOf" srcId="{09228D3B-E8C8-44F7-9B5C-EA35A938E2B5}" destId="{58A0834E-A968-4833-819D-25A3B6A736E1}"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5E55AA4-F076-4DDF-9D08-C712B6D2ADFC}" type="doc">
      <dgm:prSet loTypeId="urn:microsoft.com/office/officeart/2005/8/layout/venn1" loCatId="relationship" qsTypeId="urn:microsoft.com/office/officeart/2005/8/quickstyle/simple2" qsCatId="simple" csTypeId="urn:microsoft.com/office/officeart/2005/8/colors/accent6_1" csCatId="accent6"/>
      <dgm:spPr/>
      <dgm:t>
        <a:bodyPr/>
        <a:lstStyle/>
        <a:p>
          <a:endParaRPr lang="es-CO"/>
        </a:p>
      </dgm:t>
    </dgm:pt>
    <dgm:pt modelId="{3D4D7C1A-FE9E-4AB4-8449-85464B6CDB03}">
      <dgm:prSet custT="1"/>
      <dgm:spPr/>
      <dgm:t>
        <a:bodyPr/>
        <a:lstStyle/>
        <a:p>
          <a:pPr rtl="0"/>
          <a:r>
            <a:rPr lang="es-CO" sz="1800" b="1" smtClean="0"/>
            <a:t>La Controversia de las dos Culturas</a:t>
          </a:r>
          <a:endParaRPr lang="es-CO" sz="1800" b="1"/>
        </a:p>
      </dgm:t>
    </dgm:pt>
    <dgm:pt modelId="{77AFDF37-2C61-4599-AE17-0F355D9D2DEA}" type="parTrans" cxnId="{2E49E31B-ACF8-46D8-BF39-B312E3F29A91}">
      <dgm:prSet/>
      <dgm:spPr/>
      <dgm:t>
        <a:bodyPr/>
        <a:lstStyle/>
        <a:p>
          <a:endParaRPr lang="es-CO" sz="1800" b="1"/>
        </a:p>
      </dgm:t>
    </dgm:pt>
    <dgm:pt modelId="{0E7D5365-6CB2-48EC-B9B5-9E3EC9D35EDB}" type="sibTrans" cxnId="{2E49E31B-ACF8-46D8-BF39-B312E3F29A91}">
      <dgm:prSet/>
      <dgm:spPr/>
      <dgm:t>
        <a:bodyPr/>
        <a:lstStyle/>
        <a:p>
          <a:endParaRPr lang="es-CO" sz="1800" b="1"/>
        </a:p>
      </dgm:t>
    </dgm:pt>
    <dgm:pt modelId="{C36D0B46-ECB9-4F1B-BD12-A94A6486D525}">
      <dgm:prSet custT="1"/>
      <dgm:spPr/>
      <dgm:t>
        <a:bodyPr/>
        <a:lstStyle/>
        <a:p>
          <a:pPr rtl="0"/>
          <a:r>
            <a:rPr lang="es-CO" sz="1800" b="1" smtClean="0"/>
            <a:t>«La tercera Cultura»</a:t>
          </a:r>
          <a:endParaRPr lang="es-CO" sz="1800" b="1"/>
        </a:p>
      </dgm:t>
    </dgm:pt>
    <dgm:pt modelId="{BF96D2C4-BFFC-433F-BDE0-E030CF0E74C7}" type="parTrans" cxnId="{34D9A3F9-4C57-43A9-8DCD-02ED045A0BAE}">
      <dgm:prSet/>
      <dgm:spPr/>
      <dgm:t>
        <a:bodyPr/>
        <a:lstStyle/>
        <a:p>
          <a:endParaRPr lang="es-CO" sz="1800" b="1"/>
        </a:p>
      </dgm:t>
    </dgm:pt>
    <dgm:pt modelId="{A9F744B4-34E4-49A6-87CD-976E5A6FDEEB}" type="sibTrans" cxnId="{34D9A3F9-4C57-43A9-8DCD-02ED045A0BAE}">
      <dgm:prSet/>
      <dgm:spPr/>
      <dgm:t>
        <a:bodyPr/>
        <a:lstStyle/>
        <a:p>
          <a:endParaRPr lang="es-CO" sz="1800" b="1"/>
        </a:p>
      </dgm:t>
    </dgm:pt>
    <dgm:pt modelId="{3C0ECBAE-750F-432F-ABA1-21FE0DB42423}">
      <dgm:prSet custT="1"/>
      <dgm:spPr/>
      <dgm:t>
        <a:bodyPr/>
        <a:lstStyle/>
        <a:p>
          <a:pPr rtl="0"/>
          <a:r>
            <a:rPr lang="es-CO" sz="1800" b="1" smtClean="0"/>
            <a:t>«Mirar con nuevos ojos»</a:t>
          </a:r>
          <a:endParaRPr lang="es-CO" sz="1800" b="1"/>
        </a:p>
      </dgm:t>
    </dgm:pt>
    <dgm:pt modelId="{7F433162-E455-479F-836B-AE6EFCF2A638}" type="parTrans" cxnId="{69CC693A-7755-45F2-B361-601E04B6D0B6}">
      <dgm:prSet/>
      <dgm:spPr/>
      <dgm:t>
        <a:bodyPr/>
        <a:lstStyle/>
        <a:p>
          <a:endParaRPr lang="es-CO" sz="1800" b="1"/>
        </a:p>
      </dgm:t>
    </dgm:pt>
    <dgm:pt modelId="{7DAB18A0-0C89-41CE-8BB6-A8223722DFB4}" type="sibTrans" cxnId="{69CC693A-7755-45F2-B361-601E04B6D0B6}">
      <dgm:prSet/>
      <dgm:spPr/>
      <dgm:t>
        <a:bodyPr/>
        <a:lstStyle/>
        <a:p>
          <a:endParaRPr lang="es-CO" sz="1800" b="1"/>
        </a:p>
      </dgm:t>
    </dgm:pt>
    <dgm:pt modelId="{C7F1F404-BAEA-4065-A306-DB43B8983F7C}">
      <dgm:prSet custT="1"/>
      <dgm:spPr/>
      <dgm:t>
        <a:bodyPr/>
        <a:lstStyle/>
        <a:p>
          <a:pPr rtl="0"/>
          <a:r>
            <a:rPr lang="es-CO" sz="1800" b="1" dirty="0" smtClean="0"/>
            <a:t>El pensamiento complejo</a:t>
          </a:r>
          <a:endParaRPr lang="es-CO" sz="1800" b="1" dirty="0"/>
        </a:p>
      </dgm:t>
    </dgm:pt>
    <dgm:pt modelId="{B4879B2F-0BE9-4E29-98E7-299A624A2F5A}" type="parTrans" cxnId="{A6069E73-A9D7-4193-9069-CD8C82AB7257}">
      <dgm:prSet/>
      <dgm:spPr/>
      <dgm:t>
        <a:bodyPr/>
        <a:lstStyle/>
        <a:p>
          <a:endParaRPr lang="es-CO" sz="1800" b="1"/>
        </a:p>
      </dgm:t>
    </dgm:pt>
    <dgm:pt modelId="{82AEA0E3-BED3-43BE-B566-89E6D8F2CEFF}" type="sibTrans" cxnId="{A6069E73-A9D7-4193-9069-CD8C82AB7257}">
      <dgm:prSet/>
      <dgm:spPr/>
      <dgm:t>
        <a:bodyPr/>
        <a:lstStyle/>
        <a:p>
          <a:endParaRPr lang="es-CO" sz="1800" b="1"/>
        </a:p>
      </dgm:t>
    </dgm:pt>
    <dgm:pt modelId="{6CA3D4AA-FC72-4992-8D3F-140792A665F8}" type="pres">
      <dgm:prSet presAssocID="{05E55AA4-F076-4DDF-9D08-C712B6D2ADFC}" presName="compositeShape" presStyleCnt="0">
        <dgm:presLayoutVars>
          <dgm:chMax val="7"/>
          <dgm:dir/>
          <dgm:resizeHandles val="exact"/>
        </dgm:presLayoutVars>
      </dgm:prSet>
      <dgm:spPr/>
      <dgm:t>
        <a:bodyPr/>
        <a:lstStyle/>
        <a:p>
          <a:endParaRPr lang="es-CO"/>
        </a:p>
      </dgm:t>
    </dgm:pt>
    <dgm:pt modelId="{4728498E-D913-45C7-9839-7CA9855A6953}" type="pres">
      <dgm:prSet presAssocID="{3D4D7C1A-FE9E-4AB4-8449-85464B6CDB03}" presName="circ1" presStyleLbl="vennNode1" presStyleIdx="0" presStyleCnt="4"/>
      <dgm:spPr/>
      <dgm:t>
        <a:bodyPr/>
        <a:lstStyle/>
        <a:p>
          <a:endParaRPr lang="es-CO"/>
        </a:p>
      </dgm:t>
    </dgm:pt>
    <dgm:pt modelId="{A9254D6F-235E-4431-AA30-CCDE2D967BC1}" type="pres">
      <dgm:prSet presAssocID="{3D4D7C1A-FE9E-4AB4-8449-85464B6CDB03}" presName="circ1Tx" presStyleLbl="revTx" presStyleIdx="0" presStyleCnt="0">
        <dgm:presLayoutVars>
          <dgm:chMax val="0"/>
          <dgm:chPref val="0"/>
          <dgm:bulletEnabled val="1"/>
        </dgm:presLayoutVars>
      </dgm:prSet>
      <dgm:spPr/>
      <dgm:t>
        <a:bodyPr/>
        <a:lstStyle/>
        <a:p>
          <a:endParaRPr lang="es-CO"/>
        </a:p>
      </dgm:t>
    </dgm:pt>
    <dgm:pt modelId="{88F3A38F-6DE5-4BE6-AD3B-FEC789D81C2D}" type="pres">
      <dgm:prSet presAssocID="{C36D0B46-ECB9-4F1B-BD12-A94A6486D525}" presName="circ2" presStyleLbl="vennNode1" presStyleIdx="1" presStyleCnt="4"/>
      <dgm:spPr/>
      <dgm:t>
        <a:bodyPr/>
        <a:lstStyle/>
        <a:p>
          <a:endParaRPr lang="es-CO"/>
        </a:p>
      </dgm:t>
    </dgm:pt>
    <dgm:pt modelId="{6E7A14D1-44CD-47B8-862F-AE6B34A91304}" type="pres">
      <dgm:prSet presAssocID="{C36D0B46-ECB9-4F1B-BD12-A94A6486D525}" presName="circ2Tx" presStyleLbl="revTx" presStyleIdx="0" presStyleCnt="0">
        <dgm:presLayoutVars>
          <dgm:chMax val="0"/>
          <dgm:chPref val="0"/>
          <dgm:bulletEnabled val="1"/>
        </dgm:presLayoutVars>
      </dgm:prSet>
      <dgm:spPr/>
      <dgm:t>
        <a:bodyPr/>
        <a:lstStyle/>
        <a:p>
          <a:endParaRPr lang="es-CO"/>
        </a:p>
      </dgm:t>
    </dgm:pt>
    <dgm:pt modelId="{437D7449-E9E6-462C-85B0-570977C049AA}" type="pres">
      <dgm:prSet presAssocID="{3C0ECBAE-750F-432F-ABA1-21FE0DB42423}" presName="circ3" presStyleLbl="vennNode1" presStyleIdx="2" presStyleCnt="4"/>
      <dgm:spPr/>
      <dgm:t>
        <a:bodyPr/>
        <a:lstStyle/>
        <a:p>
          <a:endParaRPr lang="es-CO"/>
        </a:p>
      </dgm:t>
    </dgm:pt>
    <dgm:pt modelId="{1A819638-791C-4604-9150-D0CC8443F8BC}" type="pres">
      <dgm:prSet presAssocID="{3C0ECBAE-750F-432F-ABA1-21FE0DB42423}" presName="circ3Tx" presStyleLbl="revTx" presStyleIdx="0" presStyleCnt="0">
        <dgm:presLayoutVars>
          <dgm:chMax val="0"/>
          <dgm:chPref val="0"/>
          <dgm:bulletEnabled val="1"/>
        </dgm:presLayoutVars>
      </dgm:prSet>
      <dgm:spPr/>
      <dgm:t>
        <a:bodyPr/>
        <a:lstStyle/>
        <a:p>
          <a:endParaRPr lang="es-CO"/>
        </a:p>
      </dgm:t>
    </dgm:pt>
    <dgm:pt modelId="{2FA59400-D314-4783-B6CF-C4700D8EDA37}" type="pres">
      <dgm:prSet presAssocID="{C7F1F404-BAEA-4065-A306-DB43B8983F7C}" presName="circ4" presStyleLbl="vennNode1" presStyleIdx="3" presStyleCnt="4"/>
      <dgm:spPr/>
      <dgm:t>
        <a:bodyPr/>
        <a:lstStyle/>
        <a:p>
          <a:endParaRPr lang="es-CO"/>
        </a:p>
      </dgm:t>
    </dgm:pt>
    <dgm:pt modelId="{D2C0DB79-A25A-4A68-A231-E2063D4AE62C}" type="pres">
      <dgm:prSet presAssocID="{C7F1F404-BAEA-4065-A306-DB43B8983F7C}" presName="circ4Tx" presStyleLbl="revTx" presStyleIdx="0" presStyleCnt="0">
        <dgm:presLayoutVars>
          <dgm:chMax val="0"/>
          <dgm:chPref val="0"/>
          <dgm:bulletEnabled val="1"/>
        </dgm:presLayoutVars>
      </dgm:prSet>
      <dgm:spPr/>
      <dgm:t>
        <a:bodyPr/>
        <a:lstStyle/>
        <a:p>
          <a:endParaRPr lang="es-CO"/>
        </a:p>
      </dgm:t>
    </dgm:pt>
  </dgm:ptLst>
  <dgm:cxnLst>
    <dgm:cxn modelId="{B1725AFA-87E1-44A5-BF45-41F69B18D417}" type="presOf" srcId="{C7F1F404-BAEA-4065-A306-DB43B8983F7C}" destId="{D2C0DB79-A25A-4A68-A231-E2063D4AE62C}" srcOrd="1" destOrd="0" presId="urn:microsoft.com/office/officeart/2005/8/layout/venn1"/>
    <dgm:cxn modelId="{ABFE69BD-9067-42DF-90F2-7691D84FB602}" type="presOf" srcId="{C7F1F404-BAEA-4065-A306-DB43B8983F7C}" destId="{2FA59400-D314-4783-B6CF-C4700D8EDA37}" srcOrd="0" destOrd="0" presId="urn:microsoft.com/office/officeart/2005/8/layout/venn1"/>
    <dgm:cxn modelId="{34D9A3F9-4C57-43A9-8DCD-02ED045A0BAE}" srcId="{05E55AA4-F076-4DDF-9D08-C712B6D2ADFC}" destId="{C36D0B46-ECB9-4F1B-BD12-A94A6486D525}" srcOrd="1" destOrd="0" parTransId="{BF96D2C4-BFFC-433F-BDE0-E030CF0E74C7}" sibTransId="{A9F744B4-34E4-49A6-87CD-976E5A6FDEEB}"/>
    <dgm:cxn modelId="{A31C691B-E2F0-4E4F-89A4-40D1EE43E5E8}" type="presOf" srcId="{3C0ECBAE-750F-432F-ABA1-21FE0DB42423}" destId="{437D7449-E9E6-462C-85B0-570977C049AA}" srcOrd="0" destOrd="0" presId="urn:microsoft.com/office/officeart/2005/8/layout/venn1"/>
    <dgm:cxn modelId="{69CC693A-7755-45F2-B361-601E04B6D0B6}" srcId="{05E55AA4-F076-4DDF-9D08-C712B6D2ADFC}" destId="{3C0ECBAE-750F-432F-ABA1-21FE0DB42423}" srcOrd="2" destOrd="0" parTransId="{7F433162-E455-479F-836B-AE6EFCF2A638}" sibTransId="{7DAB18A0-0C89-41CE-8BB6-A8223722DFB4}"/>
    <dgm:cxn modelId="{2E49E31B-ACF8-46D8-BF39-B312E3F29A91}" srcId="{05E55AA4-F076-4DDF-9D08-C712B6D2ADFC}" destId="{3D4D7C1A-FE9E-4AB4-8449-85464B6CDB03}" srcOrd="0" destOrd="0" parTransId="{77AFDF37-2C61-4599-AE17-0F355D9D2DEA}" sibTransId="{0E7D5365-6CB2-48EC-B9B5-9E3EC9D35EDB}"/>
    <dgm:cxn modelId="{845C01D5-F82C-4C24-BD34-A9A387F6EA69}" type="presOf" srcId="{C36D0B46-ECB9-4F1B-BD12-A94A6486D525}" destId="{6E7A14D1-44CD-47B8-862F-AE6B34A91304}" srcOrd="1" destOrd="0" presId="urn:microsoft.com/office/officeart/2005/8/layout/venn1"/>
    <dgm:cxn modelId="{CAFA0990-C76F-43A2-B48A-53B4C9C38E74}" type="presOf" srcId="{3D4D7C1A-FE9E-4AB4-8449-85464B6CDB03}" destId="{A9254D6F-235E-4431-AA30-CCDE2D967BC1}" srcOrd="1" destOrd="0" presId="urn:microsoft.com/office/officeart/2005/8/layout/venn1"/>
    <dgm:cxn modelId="{18DF5290-C640-4A3E-9640-251F374E6ECD}" type="presOf" srcId="{3C0ECBAE-750F-432F-ABA1-21FE0DB42423}" destId="{1A819638-791C-4604-9150-D0CC8443F8BC}" srcOrd="1" destOrd="0" presId="urn:microsoft.com/office/officeart/2005/8/layout/venn1"/>
    <dgm:cxn modelId="{6D1E38C1-BB08-4BB2-837F-8F7EF6B758B3}" type="presOf" srcId="{05E55AA4-F076-4DDF-9D08-C712B6D2ADFC}" destId="{6CA3D4AA-FC72-4992-8D3F-140792A665F8}" srcOrd="0" destOrd="0" presId="urn:microsoft.com/office/officeart/2005/8/layout/venn1"/>
    <dgm:cxn modelId="{A79D79A4-C3FE-4F89-A099-8268BC25345C}" type="presOf" srcId="{3D4D7C1A-FE9E-4AB4-8449-85464B6CDB03}" destId="{4728498E-D913-45C7-9839-7CA9855A6953}" srcOrd="0" destOrd="0" presId="urn:microsoft.com/office/officeart/2005/8/layout/venn1"/>
    <dgm:cxn modelId="{A6069E73-A9D7-4193-9069-CD8C82AB7257}" srcId="{05E55AA4-F076-4DDF-9D08-C712B6D2ADFC}" destId="{C7F1F404-BAEA-4065-A306-DB43B8983F7C}" srcOrd="3" destOrd="0" parTransId="{B4879B2F-0BE9-4E29-98E7-299A624A2F5A}" sibTransId="{82AEA0E3-BED3-43BE-B566-89E6D8F2CEFF}"/>
    <dgm:cxn modelId="{B8F2261C-4EBE-4D83-8967-E2371D438613}" type="presOf" srcId="{C36D0B46-ECB9-4F1B-BD12-A94A6486D525}" destId="{88F3A38F-6DE5-4BE6-AD3B-FEC789D81C2D}" srcOrd="0" destOrd="0" presId="urn:microsoft.com/office/officeart/2005/8/layout/venn1"/>
    <dgm:cxn modelId="{B1FD17DD-80D3-42BF-97D6-6D2FB49659B0}" type="presParOf" srcId="{6CA3D4AA-FC72-4992-8D3F-140792A665F8}" destId="{4728498E-D913-45C7-9839-7CA9855A6953}" srcOrd="0" destOrd="0" presId="urn:microsoft.com/office/officeart/2005/8/layout/venn1"/>
    <dgm:cxn modelId="{0D1CD927-DE53-4B61-8143-13512FE20A91}" type="presParOf" srcId="{6CA3D4AA-FC72-4992-8D3F-140792A665F8}" destId="{A9254D6F-235E-4431-AA30-CCDE2D967BC1}" srcOrd="1" destOrd="0" presId="urn:microsoft.com/office/officeart/2005/8/layout/venn1"/>
    <dgm:cxn modelId="{F94F545A-DB1A-40A7-B058-110505C01B13}" type="presParOf" srcId="{6CA3D4AA-FC72-4992-8D3F-140792A665F8}" destId="{88F3A38F-6DE5-4BE6-AD3B-FEC789D81C2D}" srcOrd="2" destOrd="0" presId="urn:microsoft.com/office/officeart/2005/8/layout/venn1"/>
    <dgm:cxn modelId="{4994129F-4FA2-43AC-AA36-2273C3681297}" type="presParOf" srcId="{6CA3D4AA-FC72-4992-8D3F-140792A665F8}" destId="{6E7A14D1-44CD-47B8-862F-AE6B34A91304}" srcOrd="3" destOrd="0" presId="urn:microsoft.com/office/officeart/2005/8/layout/venn1"/>
    <dgm:cxn modelId="{D2495384-08D9-4182-A4DA-2555B4729768}" type="presParOf" srcId="{6CA3D4AA-FC72-4992-8D3F-140792A665F8}" destId="{437D7449-E9E6-462C-85B0-570977C049AA}" srcOrd="4" destOrd="0" presId="urn:microsoft.com/office/officeart/2005/8/layout/venn1"/>
    <dgm:cxn modelId="{B99EA1E5-0F42-417D-87BC-0C82193F417A}" type="presParOf" srcId="{6CA3D4AA-FC72-4992-8D3F-140792A665F8}" destId="{1A819638-791C-4604-9150-D0CC8443F8BC}" srcOrd="5" destOrd="0" presId="urn:microsoft.com/office/officeart/2005/8/layout/venn1"/>
    <dgm:cxn modelId="{FB5FD28F-314C-45DF-B781-7ECADF176621}" type="presParOf" srcId="{6CA3D4AA-FC72-4992-8D3F-140792A665F8}" destId="{2FA59400-D314-4783-B6CF-C4700D8EDA37}" srcOrd="6" destOrd="0" presId="urn:microsoft.com/office/officeart/2005/8/layout/venn1"/>
    <dgm:cxn modelId="{390DEA46-DAD5-437F-B744-E756030C2C6A}" type="presParOf" srcId="{6CA3D4AA-FC72-4992-8D3F-140792A665F8}" destId="{D2C0DB79-A25A-4A68-A231-E2063D4AE62C}" srcOrd="7"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B8615B1-7681-47FA-8114-A2433C06FFA9}" type="doc">
      <dgm:prSet loTypeId="urn:microsoft.com/office/officeart/2005/8/layout/process1" loCatId="process" qsTypeId="urn:microsoft.com/office/officeart/2005/8/quickstyle/simple1" qsCatId="simple" csTypeId="urn:microsoft.com/office/officeart/2005/8/colors/accent6_4" csCatId="accent6"/>
      <dgm:spPr/>
      <dgm:t>
        <a:bodyPr/>
        <a:lstStyle/>
        <a:p>
          <a:endParaRPr lang="es-CO"/>
        </a:p>
      </dgm:t>
    </dgm:pt>
    <dgm:pt modelId="{2DC154E5-6345-4B87-9C59-A03064E7C6DD}">
      <dgm:prSet/>
      <dgm:spPr/>
      <dgm:t>
        <a:bodyPr/>
        <a:lstStyle/>
        <a:p>
          <a:pPr rtl="0"/>
          <a:r>
            <a:rPr lang="es-CO" b="1" smtClean="0">
              <a:solidFill>
                <a:schemeClr val="tx1"/>
              </a:solidFill>
            </a:rPr>
            <a:t>La  dinámica  socio-formativa  apunta a propiciar  diversos  espacios para descubrir las opciones existenciales del aprendizaje significativo para que el estudiante como sujeto de formación, a partir de su experiencia y su existencia , fije opciones profesionales- éticas  en armonía consigo mismo, con el otro y con lo otro. </a:t>
          </a:r>
          <a:endParaRPr lang="es-CO">
            <a:solidFill>
              <a:schemeClr val="tx1"/>
            </a:solidFill>
          </a:endParaRPr>
        </a:p>
      </dgm:t>
    </dgm:pt>
    <dgm:pt modelId="{334DB2E0-0958-472E-A2BE-4B7CD8A72060}" type="parTrans" cxnId="{9F24A3C1-3048-4E2A-B04A-614263BF4E25}">
      <dgm:prSet/>
      <dgm:spPr/>
      <dgm:t>
        <a:bodyPr/>
        <a:lstStyle/>
        <a:p>
          <a:endParaRPr lang="es-CO"/>
        </a:p>
      </dgm:t>
    </dgm:pt>
    <dgm:pt modelId="{B55D74CA-454F-47B6-8E2D-4559543DDD08}" type="sibTrans" cxnId="{9F24A3C1-3048-4E2A-B04A-614263BF4E25}">
      <dgm:prSet/>
      <dgm:spPr/>
      <dgm:t>
        <a:bodyPr/>
        <a:lstStyle/>
        <a:p>
          <a:endParaRPr lang="es-CO"/>
        </a:p>
      </dgm:t>
    </dgm:pt>
    <dgm:pt modelId="{B574DE02-7E86-43C4-A6F0-CD2AF7AAD013}" type="pres">
      <dgm:prSet presAssocID="{4B8615B1-7681-47FA-8114-A2433C06FFA9}" presName="Name0" presStyleCnt="0">
        <dgm:presLayoutVars>
          <dgm:dir/>
          <dgm:resizeHandles val="exact"/>
        </dgm:presLayoutVars>
      </dgm:prSet>
      <dgm:spPr/>
      <dgm:t>
        <a:bodyPr/>
        <a:lstStyle/>
        <a:p>
          <a:endParaRPr lang="es-CO"/>
        </a:p>
      </dgm:t>
    </dgm:pt>
    <dgm:pt modelId="{29DD5C57-D664-492E-B21A-74295E4E0015}" type="pres">
      <dgm:prSet presAssocID="{2DC154E5-6345-4B87-9C59-A03064E7C6DD}" presName="node" presStyleLbl="node1" presStyleIdx="0" presStyleCnt="1">
        <dgm:presLayoutVars>
          <dgm:bulletEnabled val="1"/>
        </dgm:presLayoutVars>
      </dgm:prSet>
      <dgm:spPr/>
      <dgm:t>
        <a:bodyPr/>
        <a:lstStyle/>
        <a:p>
          <a:endParaRPr lang="es-CO"/>
        </a:p>
      </dgm:t>
    </dgm:pt>
  </dgm:ptLst>
  <dgm:cxnLst>
    <dgm:cxn modelId="{84D7273D-56F9-4530-BB54-32125E7ED22D}" type="presOf" srcId="{4B8615B1-7681-47FA-8114-A2433C06FFA9}" destId="{B574DE02-7E86-43C4-A6F0-CD2AF7AAD013}" srcOrd="0" destOrd="0" presId="urn:microsoft.com/office/officeart/2005/8/layout/process1"/>
    <dgm:cxn modelId="{D2B8F1E2-2547-4773-AB45-E4B1A947DEAB}" type="presOf" srcId="{2DC154E5-6345-4B87-9C59-A03064E7C6DD}" destId="{29DD5C57-D664-492E-B21A-74295E4E0015}" srcOrd="0" destOrd="0" presId="urn:microsoft.com/office/officeart/2005/8/layout/process1"/>
    <dgm:cxn modelId="{9F24A3C1-3048-4E2A-B04A-614263BF4E25}" srcId="{4B8615B1-7681-47FA-8114-A2433C06FFA9}" destId="{2DC154E5-6345-4B87-9C59-A03064E7C6DD}" srcOrd="0" destOrd="0" parTransId="{334DB2E0-0958-472E-A2BE-4B7CD8A72060}" sibTransId="{B55D74CA-454F-47B6-8E2D-4559543DDD08}"/>
    <dgm:cxn modelId="{9965DB76-5ECB-4D10-8A5E-FE39EC105373}" type="presParOf" srcId="{B574DE02-7E86-43C4-A6F0-CD2AF7AAD013}" destId="{29DD5C57-D664-492E-B21A-74295E4E0015}" srcOrd="0"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7E7E207-0ECF-4851-816D-2D06BD970C47}" type="doc">
      <dgm:prSet loTypeId="urn:microsoft.com/office/officeart/2005/8/layout/bProcess4" loCatId="process" qsTypeId="urn:microsoft.com/office/officeart/2005/8/quickstyle/simple1" qsCatId="simple" csTypeId="urn:microsoft.com/office/officeart/2005/8/colors/accent6_1" csCatId="accent6" phldr="1"/>
      <dgm:spPr/>
      <dgm:t>
        <a:bodyPr/>
        <a:lstStyle/>
        <a:p>
          <a:endParaRPr lang="es-CO"/>
        </a:p>
      </dgm:t>
    </dgm:pt>
    <dgm:pt modelId="{10B62342-4C16-46CF-B420-90E8C1B7CC96}">
      <dgm:prSet custT="1"/>
      <dgm:spPr/>
      <dgm:t>
        <a:bodyPr/>
        <a:lstStyle/>
        <a:p>
          <a:pPr rtl="0"/>
          <a:r>
            <a:rPr lang="es-CO" sz="1800" b="1" smtClean="0"/>
            <a:t>Transversalidad	</a:t>
          </a:r>
          <a:endParaRPr lang="es-CO" sz="1800" b="1" dirty="0"/>
        </a:p>
      </dgm:t>
    </dgm:pt>
    <dgm:pt modelId="{98EC596A-F19B-484D-B434-99EBFD722B1A}" type="parTrans" cxnId="{F0D35975-C2BC-42DF-A75D-0581E1BCDD00}">
      <dgm:prSet/>
      <dgm:spPr/>
      <dgm:t>
        <a:bodyPr/>
        <a:lstStyle/>
        <a:p>
          <a:endParaRPr lang="es-CO" sz="2000" b="1">
            <a:solidFill>
              <a:schemeClr val="tx1"/>
            </a:solidFill>
          </a:endParaRPr>
        </a:p>
      </dgm:t>
    </dgm:pt>
    <dgm:pt modelId="{AD028A66-CB7F-408B-B138-9BA1C69C31D1}" type="sibTrans" cxnId="{F0D35975-C2BC-42DF-A75D-0581E1BCDD00}">
      <dgm:prSet/>
      <dgm:spPr/>
      <dgm:t>
        <a:bodyPr/>
        <a:lstStyle/>
        <a:p>
          <a:endParaRPr lang="es-CO" sz="2000" b="1">
            <a:solidFill>
              <a:schemeClr val="tx1"/>
            </a:solidFill>
          </a:endParaRPr>
        </a:p>
      </dgm:t>
    </dgm:pt>
    <dgm:pt modelId="{50BAD460-1AE6-4BD3-BA77-59EA4DCE32E5}">
      <dgm:prSet custT="1"/>
      <dgm:spPr/>
      <dgm:t>
        <a:bodyPr/>
        <a:lstStyle/>
        <a:p>
          <a:pPr rtl="0"/>
          <a:r>
            <a:rPr lang="es-CO" sz="1800" b="1" smtClean="0"/>
            <a:t>Flexibilidad curricular</a:t>
          </a:r>
          <a:endParaRPr lang="es-CO" sz="1800" b="1" dirty="0"/>
        </a:p>
      </dgm:t>
    </dgm:pt>
    <dgm:pt modelId="{104EB230-0070-4193-B0D7-372B648E7DC9}" type="parTrans" cxnId="{8629DFED-62E3-4819-B4A3-A3DB45C201D8}">
      <dgm:prSet/>
      <dgm:spPr/>
      <dgm:t>
        <a:bodyPr/>
        <a:lstStyle/>
        <a:p>
          <a:endParaRPr lang="es-CO" sz="2000" b="1">
            <a:solidFill>
              <a:schemeClr val="tx1"/>
            </a:solidFill>
          </a:endParaRPr>
        </a:p>
      </dgm:t>
    </dgm:pt>
    <dgm:pt modelId="{BD0C2802-9969-47E9-BB0F-4C68BE074573}" type="sibTrans" cxnId="{8629DFED-62E3-4819-B4A3-A3DB45C201D8}">
      <dgm:prSet/>
      <dgm:spPr/>
      <dgm:t>
        <a:bodyPr/>
        <a:lstStyle/>
        <a:p>
          <a:endParaRPr lang="es-CO" sz="2000" b="1">
            <a:solidFill>
              <a:schemeClr val="tx1"/>
            </a:solidFill>
          </a:endParaRPr>
        </a:p>
      </dgm:t>
    </dgm:pt>
    <dgm:pt modelId="{E4700EDD-1BDE-48A0-A3B7-DB2E0D527D28}">
      <dgm:prSet custT="1"/>
      <dgm:spPr/>
      <dgm:t>
        <a:bodyPr/>
        <a:lstStyle/>
        <a:p>
          <a:pPr rtl="0"/>
          <a:r>
            <a:rPr lang="es-CO" sz="1800" b="1" smtClean="0"/>
            <a:t>Multidisciplinario y sistémico</a:t>
          </a:r>
          <a:endParaRPr lang="es-CO" sz="1800" b="1" dirty="0"/>
        </a:p>
      </dgm:t>
    </dgm:pt>
    <dgm:pt modelId="{8EB12CE5-83AB-4A55-89F6-594F04164048}" type="parTrans" cxnId="{054415A1-B13E-4470-9138-AEB8F9BF2719}">
      <dgm:prSet/>
      <dgm:spPr/>
      <dgm:t>
        <a:bodyPr/>
        <a:lstStyle/>
        <a:p>
          <a:endParaRPr lang="es-CO" sz="2000" b="1">
            <a:solidFill>
              <a:schemeClr val="tx1"/>
            </a:solidFill>
          </a:endParaRPr>
        </a:p>
      </dgm:t>
    </dgm:pt>
    <dgm:pt modelId="{C418A5BB-9428-41A0-9978-AECEC9662049}" type="sibTrans" cxnId="{054415A1-B13E-4470-9138-AEB8F9BF2719}">
      <dgm:prSet/>
      <dgm:spPr/>
      <dgm:t>
        <a:bodyPr/>
        <a:lstStyle/>
        <a:p>
          <a:endParaRPr lang="es-CO" sz="2000" b="1">
            <a:solidFill>
              <a:schemeClr val="tx1"/>
            </a:solidFill>
          </a:endParaRPr>
        </a:p>
      </dgm:t>
    </dgm:pt>
    <dgm:pt modelId="{A6A1243C-64C4-47D1-B96D-4947810FE8C4}">
      <dgm:prSet custT="1"/>
      <dgm:spPr/>
      <dgm:t>
        <a:bodyPr/>
        <a:lstStyle/>
        <a:p>
          <a:pPr rtl="0"/>
          <a:r>
            <a:rPr lang="es-CO" sz="1800" b="1" smtClean="0"/>
            <a:t>Currículo en, para y desde el entorno Educativo</a:t>
          </a:r>
          <a:endParaRPr lang="es-CO" sz="1800" b="1" dirty="0"/>
        </a:p>
      </dgm:t>
    </dgm:pt>
    <dgm:pt modelId="{E18E0EB0-3152-415E-AA4B-799597F88564}" type="parTrans" cxnId="{E03957FE-946D-4E54-9F84-8A217E138B02}">
      <dgm:prSet/>
      <dgm:spPr/>
      <dgm:t>
        <a:bodyPr/>
        <a:lstStyle/>
        <a:p>
          <a:endParaRPr lang="es-CO" sz="2000" b="1">
            <a:solidFill>
              <a:schemeClr val="tx1"/>
            </a:solidFill>
          </a:endParaRPr>
        </a:p>
      </dgm:t>
    </dgm:pt>
    <dgm:pt modelId="{939D5C15-ED9D-4F93-AA23-6694F2E83605}" type="sibTrans" cxnId="{E03957FE-946D-4E54-9F84-8A217E138B02}">
      <dgm:prSet/>
      <dgm:spPr/>
      <dgm:t>
        <a:bodyPr/>
        <a:lstStyle/>
        <a:p>
          <a:endParaRPr lang="es-CO" sz="2000" b="1">
            <a:solidFill>
              <a:schemeClr val="tx1"/>
            </a:solidFill>
          </a:endParaRPr>
        </a:p>
      </dgm:t>
    </dgm:pt>
    <dgm:pt modelId="{0EF0607B-1372-4F1B-BCBF-8F8A31363C25}">
      <dgm:prSet custT="1"/>
      <dgm:spPr/>
      <dgm:t>
        <a:bodyPr/>
        <a:lstStyle/>
        <a:p>
          <a:pPr rtl="0"/>
          <a:r>
            <a:rPr lang="es-CO" sz="1800" b="1" smtClean="0"/>
            <a:t>Lo axiológico y lo ético,  como algo que implica pero    trasciende    lo académico</a:t>
          </a:r>
          <a:endParaRPr lang="es-CO" sz="1800" b="1" dirty="0"/>
        </a:p>
      </dgm:t>
    </dgm:pt>
    <dgm:pt modelId="{7814D97D-99D0-410A-B524-F68C634D4AAF}" type="parTrans" cxnId="{0F651711-8F20-49E1-9A30-E45A540D100A}">
      <dgm:prSet/>
      <dgm:spPr/>
      <dgm:t>
        <a:bodyPr/>
        <a:lstStyle/>
        <a:p>
          <a:endParaRPr lang="es-CO" sz="2000" b="1">
            <a:solidFill>
              <a:schemeClr val="tx1"/>
            </a:solidFill>
          </a:endParaRPr>
        </a:p>
      </dgm:t>
    </dgm:pt>
    <dgm:pt modelId="{6789EF17-A09D-42B7-A6D3-5896A0FCA643}" type="sibTrans" cxnId="{0F651711-8F20-49E1-9A30-E45A540D100A}">
      <dgm:prSet/>
      <dgm:spPr/>
      <dgm:t>
        <a:bodyPr/>
        <a:lstStyle/>
        <a:p>
          <a:endParaRPr lang="es-CO" sz="2000" b="1">
            <a:solidFill>
              <a:schemeClr val="tx1"/>
            </a:solidFill>
          </a:endParaRPr>
        </a:p>
      </dgm:t>
    </dgm:pt>
    <dgm:pt modelId="{71E81EF4-121F-41B3-934F-701E16A36B41}">
      <dgm:prSet custT="1"/>
      <dgm:spPr/>
      <dgm:t>
        <a:bodyPr/>
        <a:lstStyle/>
        <a:p>
          <a:pPr rtl="0"/>
          <a:r>
            <a:rPr lang="es-CO" sz="1800" b="1" dirty="0" err="1" smtClean="0"/>
            <a:t>Multi-dimensionalidad</a:t>
          </a:r>
          <a:r>
            <a:rPr lang="es-CO" sz="1800" b="1" dirty="0" smtClean="0"/>
            <a:t>   curricular</a:t>
          </a:r>
          <a:endParaRPr lang="es-CO" sz="1800" b="1" dirty="0"/>
        </a:p>
      </dgm:t>
    </dgm:pt>
    <dgm:pt modelId="{ABFDB970-35DF-4B93-8EBA-4CBCD3B005E3}" type="parTrans" cxnId="{74F161B3-EB24-4F3D-99CE-FD3222736F70}">
      <dgm:prSet/>
      <dgm:spPr/>
      <dgm:t>
        <a:bodyPr/>
        <a:lstStyle/>
        <a:p>
          <a:endParaRPr lang="es-CO" sz="2000" b="1">
            <a:solidFill>
              <a:schemeClr val="tx1"/>
            </a:solidFill>
          </a:endParaRPr>
        </a:p>
      </dgm:t>
    </dgm:pt>
    <dgm:pt modelId="{B3DC578B-4BD8-49CF-9C89-DFE122D18B09}" type="sibTrans" cxnId="{74F161B3-EB24-4F3D-99CE-FD3222736F70}">
      <dgm:prSet/>
      <dgm:spPr/>
      <dgm:t>
        <a:bodyPr/>
        <a:lstStyle/>
        <a:p>
          <a:endParaRPr lang="es-CO" sz="2000" b="1">
            <a:solidFill>
              <a:schemeClr val="tx1"/>
            </a:solidFill>
          </a:endParaRPr>
        </a:p>
      </dgm:t>
    </dgm:pt>
    <dgm:pt modelId="{EEFAA709-5A23-4458-BA8D-7C5DCE07B038}">
      <dgm:prSet custT="1"/>
      <dgm:spPr/>
      <dgm:t>
        <a:bodyPr/>
        <a:lstStyle/>
        <a:p>
          <a:pPr rtl="0"/>
          <a:r>
            <a:rPr lang="es-CO" sz="1800" b="1" dirty="0" smtClean="0"/>
            <a:t>Compromiso con lo    misional y corporativo</a:t>
          </a:r>
          <a:endParaRPr lang="es-CO" sz="1800" b="1" dirty="0"/>
        </a:p>
      </dgm:t>
    </dgm:pt>
    <dgm:pt modelId="{B2F106DE-7F23-4907-B89F-1075EF70E1DC}" type="parTrans" cxnId="{42D7851B-5BBC-43A9-A62E-6DEF89525D58}">
      <dgm:prSet/>
      <dgm:spPr/>
      <dgm:t>
        <a:bodyPr/>
        <a:lstStyle/>
        <a:p>
          <a:endParaRPr lang="es-CO" sz="2000" b="1">
            <a:solidFill>
              <a:schemeClr val="tx1"/>
            </a:solidFill>
          </a:endParaRPr>
        </a:p>
      </dgm:t>
    </dgm:pt>
    <dgm:pt modelId="{6D235465-77D9-426F-9820-124DBF8117E3}" type="sibTrans" cxnId="{42D7851B-5BBC-43A9-A62E-6DEF89525D58}">
      <dgm:prSet/>
      <dgm:spPr/>
      <dgm:t>
        <a:bodyPr/>
        <a:lstStyle/>
        <a:p>
          <a:endParaRPr lang="es-CO" sz="2000" b="1">
            <a:solidFill>
              <a:schemeClr val="tx1"/>
            </a:solidFill>
          </a:endParaRPr>
        </a:p>
      </dgm:t>
    </dgm:pt>
    <dgm:pt modelId="{EF0F0D0A-A7B2-4DE6-849F-8C0F8DBC6E64}" type="pres">
      <dgm:prSet presAssocID="{87E7E207-0ECF-4851-816D-2D06BD970C47}" presName="Name0" presStyleCnt="0">
        <dgm:presLayoutVars>
          <dgm:dir/>
          <dgm:resizeHandles/>
        </dgm:presLayoutVars>
      </dgm:prSet>
      <dgm:spPr/>
      <dgm:t>
        <a:bodyPr/>
        <a:lstStyle/>
        <a:p>
          <a:endParaRPr lang="es-CO"/>
        </a:p>
      </dgm:t>
    </dgm:pt>
    <dgm:pt modelId="{91A1481E-DF0D-4DDB-8F3F-3B9A5C1D56D0}" type="pres">
      <dgm:prSet presAssocID="{10B62342-4C16-46CF-B420-90E8C1B7CC96}" presName="compNode" presStyleCnt="0"/>
      <dgm:spPr/>
    </dgm:pt>
    <dgm:pt modelId="{9AABF678-1FDB-4995-8950-33EA963DBCEB}" type="pres">
      <dgm:prSet presAssocID="{10B62342-4C16-46CF-B420-90E8C1B7CC96}" presName="dummyConnPt" presStyleCnt="0"/>
      <dgm:spPr/>
    </dgm:pt>
    <dgm:pt modelId="{1A6AF56D-CA85-4192-995A-F56320D3CF8F}" type="pres">
      <dgm:prSet presAssocID="{10B62342-4C16-46CF-B420-90E8C1B7CC96}" presName="node" presStyleLbl="node1" presStyleIdx="0" presStyleCnt="7">
        <dgm:presLayoutVars>
          <dgm:bulletEnabled val="1"/>
        </dgm:presLayoutVars>
      </dgm:prSet>
      <dgm:spPr/>
      <dgm:t>
        <a:bodyPr/>
        <a:lstStyle/>
        <a:p>
          <a:endParaRPr lang="es-CO"/>
        </a:p>
      </dgm:t>
    </dgm:pt>
    <dgm:pt modelId="{29F15C28-4789-4E9C-AC81-80A9D86D859B}" type="pres">
      <dgm:prSet presAssocID="{AD028A66-CB7F-408B-B138-9BA1C69C31D1}" presName="sibTrans" presStyleLbl="bgSibTrans2D1" presStyleIdx="0" presStyleCnt="6"/>
      <dgm:spPr/>
      <dgm:t>
        <a:bodyPr/>
        <a:lstStyle/>
        <a:p>
          <a:endParaRPr lang="es-CO"/>
        </a:p>
      </dgm:t>
    </dgm:pt>
    <dgm:pt modelId="{305F994D-6CE4-485B-B335-C9F4C4B7E61D}" type="pres">
      <dgm:prSet presAssocID="{50BAD460-1AE6-4BD3-BA77-59EA4DCE32E5}" presName="compNode" presStyleCnt="0"/>
      <dgm:spPr/>
    </dgm:pt>
    <dgm:pt modelId="{C2A5930E-C047-41BB-A47D-D184C074C883}" type="pres">
      <dgm:prSet presAssocID="{50BAD460-1AE6-4BD3-BA77-59EA4DCE32E5}" presName="dummyConnPt" presStyleCnt="0"/>
      <dgm:spPr/>
    </dgm:pt>
    <dgm:pt modelId="{83637F84-7C73-453C-95F0-1A4989FA6A34}" type="pres">
      <dgm:prSet presAssocID="{50BAD460-1AE6-4BD3-BA77-59EA4DCE32E5}" presName="node" presStyleLbl="node1" presStyleIdx="1" presStyleCnt="7">
        <dgm:presLayoutVars>
          <dgm:bulletEnabled val="1"/>
        </dgm:presLayoutVars>
      </dgm:prSet>
      <dgm:spPr/>
      <dgm:t>
        <a:bodyPr/>
        <a:lstStyle/>
        <a:p>
          <a:endParaRPr lang="es-CO"/>
        </a:p>
      </dgm:t>
    </dgm:pt>
    <dgm:pt modelId="{A2B7FADE-132A-4DC0-A63B-80D38FF48798}" type="pres">
      <dgm:prSet presAssocID="{BD0C2802-9969-47E9-BB0F-4C68BE074573}" presName="sibTrans" presStyleLbl="bgSibTrans2D1" presStyleIdx="1" presStyleCnt="6"/>
      <dgm:spPr/>
      <dgm:t>
        <a:bodyPr/>
        <a:lstStyle/>
        <a:p>
          <a:endParaRPr lang="es-CO"/>
        </a:p>
      </dgm:t>
    </dgm:pt>
    <dgm:pt modelId="{77B5EA7D-22BE-4930-A80E-3485B4B6BBF2}" type="pres">
      <dgm:prSet presAssocID="{E4700EDD-1BDE-48A0-A3B7-DB2E0D527D28}" presName="compNode" presStyleCnt="0"/>
      <dgm:spPr/>
    </dgm:pt>
    <dgm:pt modelId="{C8F7F2E3-924C-423C-9554-AD81A6EAEDF9}" type="pres">
      <dgm:prSet presAssocID="{E4700EDD-1BDE-48A0-A3B7-DB2E0D527D28}" presName="dummyConnPt" presStyleCnt="0"/>
      <dgm:spPr/>
    </dgm:pt>
    <dgm:pt modelId="{5C7E51F2-9F97-4E42-A250-97A0048AD4B8}" type="pres">
      <dgm:prSet presAssocID="{E4700EDD-1BDE-48A0-A3B7-DB2E0D527D28}" presName="node" presStyleLbl="node1" presStyleIdx="2" presStyleCnt="7">
        <dgm:presLayoutVars>
          <dgm:bulletEnabled val="1"/>
        </dgm:presLayoutVars>
      </dgm:prSet>
      <dgm:spPr/>
      <dgm:t>
        <a:bodyPr/>
        <a:lstStyle/>
        <a:p>
          <a:endParaRPr lang="es-CO"/>
        </a:p>
      </dgm:t>
    </dgm:pt>
    <dgm:pt modelId="{6B4E259F-EA5C-4E9F-8401-67ABE7410F45}" type="pres">
      <dgm:prSet presAssocID="{C418A5BB-9428-41A0-9978-AECEC9662049}" presName="sibTrans" presStyleLbl="bgSibTrans2D1" presStyleIdx="2" presStyleCnt="6"/>
      <dgm:spPr/>
      <dgm:t>
        <a:bodyPr/>
        <a:lstStyle/>
        <a:p>
          <a:endParaRPr lang="es-CO"/>
        </a:p>
      </dgm:t>
    </dgm:pt>
    <dgm:pt modelId="{6813B82C-1970-4559-9C08-6BCA8E57C6D8}" type="pres">
      <dgm:prSet presAssocID="{A6A1243C-64C4-47D1-B96D-4947810FE8C4}" presName="compNode" presStyleCnt="0"/>
      <dgm:spPr/>
    </dgm:pt>
    <dgm:pt modelId="{25B50A8C-62A8-40F2-989E-93BA6722D141}" type="pres">
      <dgm:prSet presAssocID="{A6A1243C-64C4-47D1-B96D-4947810FE8C4}" presName="dummyConnPt" presStyleCnt="0"/>
      <dgm:spPr/>
    </dgm:pt>
    <dgm:pt modelId="{0A3D4090-B4C7-421C-90FB-49A63700C9DC}" type="pres">
      <dgm:prSet presAssocID="{A6A1243C-64C4-47D1-B96D-4947810FE8C4}" presName="node" presStyleLbl="node1" presStyleIdx="3" presStyleCnt="7">
        <dgm:presLayoutVars>
          <dgm:bulletEnabled val="1"/>
        </dgm:presLayoutVars>
      </dgm:prSet>
      <dgm:spPr/>
      <dgm:t>
        <a:bodyPr/>
        <a:lstStyle/>
        <a:p>
          <a:endParaRPr lang="es-CO"/>
        </a:p>
      </dgm:t>
    </dgm:pt>
    <dgm:pt modelId="{1DB1DE91-F944-4594-88DE-FE8F0C97605A}" type="pres">
      <dgm:prSet presAssocID="{939D5C15-ED9D-4F93-AA23-6694F2E83605}" presName="sibTrans" presStyleLbl="bgSibTrans2D1" presStyleIdx="3" presStyleCnt="6"/>
      <dgm:spPr/>
      <dgm:t>
        <a:bodyPr/>
        <a:lstStyle/>
        <a:p>
          <a:endParaRPr lang="es-CO"/>
        </a:p>
      </dgm:t>
    </dgm:pt>
    <dgm:pt modelId="{740B09EB-4B07-45CB-910F-83004AF80822}" type="pres">
      <dgm:prSet presAssocID="{0EF0607B-1372-4F1B-BCBF-8F8A31363C25}" presName="compNode" presStyleCnt="0"/>
      <dgm:spPr/>
    </dgm:pt>
    <dgm:pt modelId="{21C5DA7D-5147-4C4C-8810-70C06A323FF6}" type="pres">
      <dgm:prSet presAssocID="{0EF0607B-1372-4F1B-BCBF-8F8A31363C25}" presName="dummyConnPt" presStyleCnt="0"/>
      <dgm:spPr/>
    </dgm:pt>
    <dgm:pt modelId="{93E1FDD6-CD59-4D67-B92B-D222F16C028F}" type="pres">
      <dgm:prSet presAssocID="{0EF0607B-1372-4F1B-BCBF-8F8A31363C25}" presName="node" presStyleLbl="node1" presStyleIdx="4" presStyleCnt="7">
        <dgm:presLayoutVars>
          <dgm:bulletEnabled val="1"/>
        </dgm:presLayoutVars>
      </dgm:prSet>
      <dgm:spPr/>
      <dgm:t>
        <a:bodyPr/>
        <a:lstStyle/>
        <a:p>
          <a:endParaRPr lang="es-CO"/>
        </a:p>
      </dgm:t>
    </dgm:pt>
    <dgm:pt modelId="{89C36DF2-8789-403D-AA48-D65A456AE965}" type="pres">
      <dgm:prSet presAssocID="{6789EF17-A09D-42B7-A6D3-5896A0FCA643}" presName="sibTrans" presStyleLbl="bgSibTrans2D1" presStyleIdx="4" presStyleCnt="6"/>
      <dgm:spPr/>
      <dgm:t>
        <a:bodyPr/>
        <a:lstStyle/>
        <a:p>
          <a:endParaRPr lang="es-CO"/>
        </a:p>
      </dgm:t>
    </dgm:pt>
    <dgm:pt modelId="{04B337F2-8082-426A-9B05-8CA876A50079}" type="pres">
      <dgm:prSet presAssocID="{71E81EF4-121F-41B3-934F-701E16A36B41}" presName="compNode" presStyleCnt="0"/>
      <dgm:spPr/>
    </dgm:pt>
    <dgm:pt modelId="{B4114BD2-DC8B-4F65-BD7B-B457748AB458}" type="pres">
      <dgm:prSet presAssocID="{71E81EF4-121F-41B3-934F-701E16A36B41}" presName="dummyConnPt" presStyleCnt="0"/>
      <dgm:spPr/>
    </dgm:pt>
    <dgm:pt modelId="{A6510F1F-419A-4BC4-A198-735F2C46254E}" type="pres">
      <dgm:prSet presAssocID="{71E81EF4-121F-41B3-934F-701E16A36B41}" presName="node" presStyleLbl="node1" presStyleIdx="5" presStyleCnt="7">
        <dgm:presLayoutVars>
          <dgm:bulletEnabled val="1"/>
        </dgm:presLayoutVars>
      </dgm:prSet>
      <dgm:spPr/>
      <dgm:t>
        <a:bodyPr/>
        <a:lstStyle/>
        <a:p>
          <a:endParaRPr lang="es-CO"/>
        </a:p>
      </dgm:t>
    </dgm:pt>
    <dgm:pt modelId="{1EBD94F8-042F-4286-97F7-C8E5AFE8F9C9}" type="pres">
      <dgm:prSet presAssocID="{B3DC578B-4BD8-49CF-9C89-DFE122D18B09}" presName="sibTrans" presStyleLbl="bgSibTrans2D1" presStyleIdx="5" presStyleCnt="6"/>
      <dgm:spPr/>
      <dgm:t>
        <a:bodyPr/>
        <a:lstStyle/>
        <a:p>
          <a:endParaRPr lang="es-CO"/>
        </a:p>
      </dgm:t>
    </dgm:pt>
    <dgm:pt modelId="{961F1A72-8421-4218-960C-0DCE837E8C02}" type="pres">
      <dgm:prSet presAssocID="{EEFAA709-5A23-4458-BA8D-7C5DCE07B038}" presName="compNode" presStyleCnt="0"/>
      <dgm:spPr/>
    </dgm:pt>
    <dgm:pt modelId="{BB0A3ABE-44F8-48B4-804F-8D6849CA6EC6}" type="pres">
      <dgm:prSet presAssocID="{EEFAA709-5A23-4458-BA8D-7C5DCE07B038}" presName="dummyConnPt" presStyleCnt="0"/>
      <dgm:spPr/>
    </dgm:pt>
    <dgm:pt modelId="{4FFB13B4-848E-44A9-A04F-A111B851A22A}" type="pres">
      <dgm:prSet presAssocID="{EEFAA709-5A23-4458-BA8D-7C5DCE07B038}" presName="node" presStyleLbl="node1" presStyleIdx="6" presStyleCnt="7">
        <dgm:presLayoutVars>
          <dgm:bulletEnabled val="1"/>
        </dgm:presLayoutVars>
      </dgm:prSet>
      <dgm:spPr/>
      <dgm:t>
        <a:bodyPr/>
        <a:lstStyle/>
        <a:p>
          <a:endParaRPr lang="es-CO"/>
        </a:p>
      </dgm:t>
    </dgm:pt>
  </dgm:ptLst>
  <dgm:cxnLst>
    <dgm:cxn modelId="{F0D35975-C2BC-42DF-A75D-0581E1BCDD00}" srcId="{87E7E207-0ECF-4851-816D-2D06BD970C47}" destId="{10B62342-4C16-46CF-B420-90E8C1B7CC96}" srcOrd="0" destOrd="0" parTransId="{98EC596A-F19B-484D-B434-99EBFD722B1A}" sibTransId="{AD028A66-CB7F-408B-B138-9BA1C69C31D1}"/>
    <dgm:cxn modelId="{BE40ACF5-81D4-4B0E-BEFA-A0FE855A2526}" type="presOf" srcId="{10B62342-4C16-46CF-B420-90E8C1B7CC96}" destId="{1A6AF56D-CA85-4192-995A-F56320D3CF8F}" srcOrd="0" destOrd="0" presId="urn:microsoft.com/office/officeart/2005/8/layout/bProcess4"/>
    <dgm:cxn modelId="{8629DFED-62E3-4819-B4A3-A3DB45C201D8}" srcId="{87E7E207-0ECF-4851-816D-2D06BD970C47}" destId="{50BAD460-1AE6-4BD3-BA77-59EA4DCE32E5}" srcOrd="1" destOrd="0" parTransId="{104EB230-0070-4193-B0D7-372B648E7DC9}" sibTransId="{BD0C2802-9969-47E9-BB0F-4C68BE074573}"/>
    <dgm:cxn modelId="{E03957FE-946D-4E54-9F84-8A217E138B02}" srcId="{87E7E207-0ECF-4851-816D-2D06BD970C47}" destId="{A6A1243C-64C4-47D1-B96D-4947810FE8C4}" srcOrd="3" destOrd="0" parTransId="{E18E0EB0-3152-415E-AA4B-799597F88564}" sibTransId="{939D5C15-ED9D-4F93-AA23-6694F2E83605}"/>
    <dgm:cxn modelId="{A63BEA19-D1B8-424A-95A0-F86861614900}" type="presOf" srcId="{6789EF17-A09D-42B7-A6D3-5896A0FCA643}" destId="{89C36DF2-8789-403D-AA48-D65A456AE965}" srcOrd="0" destOrd="0" presId="urn:microsoft.com/office/officeart/2005/8/layout/bProcess4"/>
    <dgm:cxn modelId="{42D7851B-5BBC-43A9-A62E-6DEF89525D58}" srcId="{87E7E207-0ECF-4851-816D-2D06BD970C47}" destId="{EEFAA709-5A23-4458-BA8D-7C5DCE07B038}" srcOrd="6" destOrd="0" parTransId="{B2F106DE-7F23-4907-B89F-1075EF70E1DC}" sibTransId="{6D235465-77D9-426F-9820-124DBF8117E3}"/>
    <dgm:cxn modelId="{D29EC91B-89E0-4E96-BAD4-BD66D5936A0A}" type="presOf" srcId="{71E81EF4-121F-41B3-934F-701E16A36B41}" destId="{A6510F1F-419A-4BC4-A198-735F2C46254E}" srcOrd="0" destOrd="0" presId="urn:microsoft.com/office/officeart/2005/8/layout/bProcess4"/>
    <dgm:cxn modelId="{8F951C74-A2F0-478A-AA53-C954CB243855}" type="presOf" srcId="{939D5C15-ED9D-4F93-AA23-6694F2E83605}" destId="{1DB1DE91-F944-4594-88DE-FE8F0C97605A}" srcOrd="0" destOrd="0" presId="urn:microsoft.com/office/officeart/2005/8/layout/bProcess4"/>
    <dgm:cxn modelId="{94B9FF3D-1C00-49A3-BD1E-DC3BE34BE60D}" type="presOf" srcId="{A6A1243C-64C4-47D1-B96D-4947810FE8C4}" destId="{0A3D4090-B4C7-421C-90FB-49A63700C9DC}" srcOrd="0" destOrd="0" presId="urn:microsoft.com/office/officeart/2005/8/layout/bProcess4"/>
    <dgm:cxn modelId="{74F161B3-EB24-4F3D-99CE-FD3222736F70}" srcId="{87E7E207-0ECF-4851-816D-2D06BD970C47}" destId="{71E81EF4-121F-41B3-934F-701E16A36B41}" srcOrd="5" destOrd="0" parTransId="{ABFDB970-35DF-4B93-8EBA-4CBCD3B005E3}" sibTransId="{B3DC578B-4BD8-49CF-9C89-DFE122D18B09}"/>
    <dgm:cxn modelId="{958DFDD1-2DB9-409A-AFA5-55CE71B7D4D1}" type="presOf" srcId="{AD028A66-CB7F-408B-B138-9BA1C69C31D1}" destId="{29F15C28-4789-4E9C-AC81-80A9D86D859B}" srcOrd="0" destOrd="0" presId="urn:microsoft.com/office/officeart/2005/8/layout/bProcess4"/>
    <dgm:cxn modelId="{0F651711-8F20-49E1-9A30-E45A540D100A}" srcId="{87E7E207-0ECF-4851-816D-2D06BD970C47}" destId="{0EF0607B-1372-4F1B-BCBF-8F8A31363C25}" srcOrd="4" destOrd="0" parTransId="{7814D97D-99D0-410A-B524-F68C634D4AAF}" sibTransId="{6789EF17-A09D-42B7-A6D3-5896A0FCA643}"/>
    <dgm:cxn modelId="{01B3C10A-8F35-47F7-B345-BA0B8631ABCB}" type="presOf" srcId="{E4700EDD-1BDE-48A0-A3B7-DB2E0D527D28}" destId="{5C7E51F2-9F97-4E42-A250-97A0048AD4B8}" srcOrd="0" destOrd="0" presId="urn:microsoft.com/office/officeart/2005/8/layout/bProcess4"/>
    <dgm:cxn modelId="{FC723291-0ADF-46DA-BFE4-41AB52018EFD}" type="presOf" srcId="{50BAD460-1AE6-4BD3-BA77-59EA4DCE32E5}" destId="{83637F84-7C73-453C-95F0-1A4989FA6A34}" srcOrd="0" destOrd="0" presId="urn:microsoft.com/office/officeart/2005/8/layout/bProcess4"/>
    <dgm:cxn modelId="{394B5E27-2CC0-4990-A2CD-DB97AA1B524F}" type="presOf" srcId="{C418A5BB-9428-41A0-9978-AECEC9662049}" destId="{6B4E259F-EA5C-4E9F-8401-67ABE7410F45}" srcOrd="0" destOrd="0" presId="urn:microsoft.com/office/officeart/2005/8/layout/bProcess4"/>
    <dgm:cxn modelId="{874D3F15-E5B5-41D6-B638-82392C5E8721}" type="presOf" srcId="{BD0C2802-9969-47E9-BB0F-4C68BE074573}" destId="{A2B7FADE-132A-4DC0-A63B-80D38FF48798}" srcOrd="0" destOrd="0" presId="urn:microsoft.com/office/officeart/2005/8/layout/bProcess4"/>
    <dgm:cxn modelId="{71101B0A-9B06-4FE5-927C-F921C98A4CC8}" type="presOf" srcId="{0EF0607B-1372-4F1B-BCBF-8F8A31363C25}" destId="{93E1FDD6-CD59-4D67-B92B-D222F16C028F}" srcOrd="0" destOrd="0" presId="urn:microsoft.com/office/officeart/2005/8/layout/bProcess4"/>
    <dgm:cxn modelId="{054415A1-B13E-4470-9138-AEB8F9BF2719}" srcId="{87E7E207-0ECF-4851-816D-2D06BD970C47}" destId="{E4700EDD-1BDE-48A0-A3B7-DB2E0D527D28}" srcOrd="2" destOrd="0" parTransId="{8EB12CE5-83AB-4A55-89F6-594F04164048}" sibTransId="{C418A5BB-9428-41A0-9978-AECEC9662049}"/>
    <dgm:cxn modelId="{A75A1CF3-4DFB-4763-BE86-64F1FAAC2A36}" type="presOf" srcId="{B3DC578B-4BD8-49CF-9C89-DFE122D18B09}" destId="{1EBD94F8-042F-4286-97F7-C8E5AFE8F9C9}" srcOrd="0" destOrd="0" presId="urn:microsoft.com/office/officeart/2005/8/layout/bProcess4"/>
    <dgm:cxn modelId="{4EEB3603-AA44-4C22-A106-05F99064857E}" type="presOf" srcId="{EEFAA709-5A23-4458-BA8D-7C5DCE07B038}" destId="{4FFB13B4-848E-44A9-A04F-A111B851A22A}" srcOrd="0" destOrd="0" presId="urn:microsoft.com/office/officeart/2005/8/layout/bProcess4"/>
    <dgm:cxn modelId="{03CA5BDD-AD01-44D3-A27E-8A2C66DF4470}" type="presOf" srcId="{87E7E207-0ECF-4851-816D-2D06BD970C47}" destId="{EF0F0D0A-A7B2-4DE6-849F-8C0F8DBC6E64}" srcOrd="0" destOrd="0" presId="urn:microsoft.com/office/officeart/2005/8/layout/bProcess4"/>
    <dgm:cxn modelId="{841E3E1E-5ECB-4BA3-B55B-193C25FBDA07}" type="presParOf" srcId="{EF0F0D0A-A7B2-4DE6-849F-8C0F8DBC6E64}" destId="{91A1481E-DF0D-4DDB-8F3F-3B9A5C1D56D0}" srcOrd="0" destOrd="0" presId="urn:microsoft.com/office/officeart/2005/8/layout/bProcess4"/>
    <dgm:cxn modelId="{1BCF5B0E-22BD-450A-B3AB-6EE440DB68F5}" type="presParOf" srcId="{91A1481E-DF0D-4DDB-8F3F-3B9A5C1D56D0}" destId="{9AABF678-1FDB-4995-8950-33EA963DBCEB}" srcOrd="0" destOrd="0" presId="urn:microsoft.com/office/officeart/2005/8/layout/bProcess4"/>
    <dgm:cxn modelId="{8C100C57-1DAF-4DBB-98C5-143EB0B0E73A}" type="presParOf" srcId="{91A1481E-DF0D-4DDB-8F3F-3B9A5C1D56D0}" destId="{1A6AF56D-CA85-4192-995A-F56320D3CF8F}" srcOrd="1" destOrd="0" presId="urn:microsoft.com/office/officeart/2005/8/layout/bProcess4"/>
    <dgm:cxn modelId="{951F414B-81D2-43E0-B706-D0CA252031EA}" type="presParOf" srcId="{EF0F0D0A-A7B2-4DE6-849F-8C0F8DBC6E64}" destId="{29F15C28-4789-4E9C-AC81-80A9D86D859B}" srcOrd="1" destOrd="0" presId="urn:microsoft.com/office/officeart/2005/8/layout/bProcess4"/>
    <dgm:cxn modelId="{22C21601-7A69-4F44-94B2-FA0196B0ECD1}" type="presParOf" srcId="{EF0F0D0A-A7B2-4DE6-849F-8C0F8DBC6E64}" destId="{305F994D-6CE4-485B-B335-C9F4C4B7E61D}" srcOrd="2" destOrd="0" presId="urn:microsoft.com/office/officeart/2005/8/layout/bProcess4"/>
    <dgm:cxn modelId="{18E4769E-D0C4-4895-9A8E-A63F9F478CFD}" type="presParOf" srcId="{305F994D-6CE4-485B-B335-C9F4C4B7E61D}" destId="{C2A5930E-C047-41BB-A47D-D184C074C883}" srcOrd="0" destOrd="0" presId="urn:microsoft.com/office/officeart/2005/8/layout/bProcess4"/>
    <dgm:cxn modelId="{D37D6C8A-981C-439C-A9B8-D229F9134C86}" type="presParOf" srcId="{305F994D-6CE4-485B-B335-C9F4C4B7E61D}" destId="{83637F84-7C73-453C-95F0-1A4989FA6A34}" srcOrd="1" destOrd="0" presId="urn:microsoft.com/office/officeart/2005/8/layout/bProcess4"/>
    <dgm:cxn modelId="{A03E2114-419F-4C96-A227-7FED2C134623}" type="presParOf" srcId="{EF0F0D0A-A7B2-4DE6-849F-8C0F8DBC6E64}" destId="{A2B7FADE-132A-4DC0-A63B-80D38FF48798}" srcOrd="3" destOrd="0" presId="urn:microsoft.com/office/officeart/2005/8/layout/bProcess4"/>
    <dgm:cxn modelId="{5E661B7F-E34D-4E31-A161-DC4311944CC7}" type="presParOf" srcId="{EF0F0D0A-A7B2-4DE6-849F-8C0F8DBC6E64}" destId="{77B5EA7D-22BE-4930-A80E-3485B4B6BBF2}" srcOrd="4" destOrd="0" presId="urn:microsoft.com/office/officeart/2005/8/layout/bProcess4"/>
    <dgm:cxn modelId="{BFAA1552-A440-4DC9-9805-2EF246AE5B77}" type="presParOf" srcId="{77B5EA7D-22BE-4930-A80E-3485B4B6BBF2}" destId="{C8F7F2E3-924C-423C-9554-AD81A6EAEDF9}" srcOrd="0" destOrd="0" presId="urn:microsoft.com/office/officeart/2005/8/layout/bProcess4"/>
    <dgm:cxn modelId="{FE828219-CAD6-404E-99AD-6ECAB1A973A5}" type="presParOf" srcId="{77B5EA7D-22BE-4930-A80E-3485B4B6BBF2}" destId="{5C7E51F2-9F97-4E42-A250-97A0048AD4B8}" srcOrd="1" destOrd="0" presId="urn:microsoft.com/office/officeart/2005/8/layout/bProcess4"/>
    <dgm:cxn modelId="{B0D1F86E-B52F-4C5A-BCF9-190C8C84C30C}" type="presParOf" srcId="{EF0F0D0A-A7B2-4DE6-849F-8C0F8DBC6E64}" destId="{6B4E259F-EA5C-4E9F-8401-67ABE7410F45}" srcOrd="5" destOrd="0" presId="urn:microsoft.com/office/officeart/2005/8/layout/bProcess4"/>
    <dgm:cxn modelId="{431F310D-2076-43BD-9ED0-154F49385BEB}" type="presParOf" srcId="{EF0F0D0A-A7B2-4DE6-849F-8C0F8DBC6E64}" destId="{6813B82C-1970-4559-9C08-6BCA8E57C6D8}" srcOrd="6" destOrd="0" presId="urn:microsoft.com/office/officeart/2005/8/layout/bProcess4"/>
    <dgm:cxn modelId="{D2D8DE03-EB92-45B2-9F1A-FE3D5572CB82}" type="presParOf" srcId="{6813B82C-1970-4559-9C08-6BCA8E57C6D8}" destId="{25B50A8C-62A8-40F2-989E-93BA6722D141}" srcOrd="0" destOrd="0" presId="urn:microsoft.com/office/officeart/2005/8/layout/bProcess4"/>
    <dgm:cxn modelId="{99F50FE7-2A8F-472B-A596-FBCB3235AA27}" type="presParOf" srcId="{6813B82C-1970-4559-9C08-6BCA8E57C6D8}" destId="{0A3D4090-B4C7-421C-90FB-49A63700C9DC}" srcOrd="1" destOrd="0" presId="urn:microsoft.com/office/officeart/2005/8/layout/bProcess4"/>
    <dgm:cxn modelId="{678277BE-3B46-4F9D-A28C-D6435F817D55}" type="presParOf" srcId="{EF0F0D0A-A7B2-4DE6-849F-8C0F8DBC6E64}" destId="{1DB1DE91-F944-4594-88DE-FE8F0C97605A}" srcOrd="7" destOrd="0" presId="urn:microsoft.com/office/officeart/2005/8/layout/bProcess4"/>
    <dgm:cxn modelId="{797C90AF-2FED-441E-A9A7-5AF5C4190D4D}" type="presParOf" srcId="{EF0F0D0A-A7B2-4DE6-849F-8C0F8DBC6E64}" destId="{740B09EB-4B07-45CB-910F-83004AF80822}" srcOrd="8" destOrd="0" presId="urn:microsoft.com/office/officeart/2005/8/layout/bProcess4"/>
    <dgm:cxn modelId="{FD706044-DF03-488B-A72D-9D9B847D6AB4}" type="presParOf" srcId="{740B09EB-4B07-45CB-910F-83004AF80822}" destId="{21C5DA7D-5147-4C4C-8810-70C06A323FF6}" srcOrd="0" destOrd="0" presId="urn:microsoft.com/office/officeart/2005/8/layout/bProcess4"/>
    <dgm:cxn modelId="{F6B5D22C-C012-491B-B81C-ED5735D92929}" type="presParOf" srcId="{740B09EB-4B07-45CB-910F-83004AF80822}" destId="{93E1FDD6-CD59-4D67-B92B-D222F16C028F}" srcOrd="1" destOrd="0" presId="urn:microsoft.com/office/officeart/2005/8/layout/bProcess4"/>
    <dgm:cxn modelId="{5FB0416E-93E6-4303-8DD2-9136051A2B77}" type="presParOf" srcId="{EF0F0D0A-A7B2-4DE6-849F-8C0F8DBC6E64}" destId="{89C36DF2-8789-403D-AA48-D65A456AE965}" srcOrd="9" destOrd="0" presId="urn:microsoft.com/office/officeart/2005/8/layout/bProcess4"/>
    <dgm:cxn modelId="{3462B3B8-7925-4E87-B542-C204F29F972D}" type="presParOf" srcId="{EF0F0D0A-A7B2-4DE6-849F-8C0F8DBC6E64}" destId="{04B337F2-8082-426A-9B05-8CA876A50079}" srcOrd="10" destOrd="0" presId="urn:microsoft.com/office/officeart/2005/8/layout/bProcess4"/>
    <dgm:cxn modelId="{64763C7C-BCCC-4F84-A9E4-4C14DBA48208}" type="presParOf" srcId="{04B337F2-8082-426A-9B05-8CA876A50079}" destId="{B4114BD2-DC8B-4F65-BD7B-B457748AB458}" srcOrd="0" destOrd="0" presId="urn:microsoft.com/office/officeart/2005/8/layout/bProcess4"/>
    <dgm:cxn modelId="{685E66B5-B6FF-470B-A457-46D5FD56BECA}" type="presParOf" srcId="{04B337F2-8082-426A-9B05-8CA876A50079}" destId="{A6510F1F-419A-4BC4-A198-735F2C46254E}" srcOrd="1" destOrd="0" presId="urn:microsoft.com/office/officeart/2005/8/layout/bProcess4"/>
    <dgm:cxn modelId="{91C213D5-36F1-4E25-9281-8E59EBA12FD7}" type="presParOf" srcId="{EF0F0D0A-A7B2-4DE6-849F-8C0F8DBC6E64}" destId="{1EBD94F8-042F-4286-97F7-C8E5AFE8F9C9}" srcOrd="11" destOrd="0" presId="urn:microsoft.com/office/officeart/2005/8/layout/bProcess4"/>
    <dgm:cxn modelId="{534FE5D2-A432-47A3-B110-BD335CC3D326}" type="presParOf" srcId="{EF0F0D0A-A7B2-4DE6-849F-8C0F8DBC6E64}" destId="{961F1A72-8421-4218-960C-0DCE837E8C02}" srcOrd="12" destOrd="0" presId="urn:microsoft.com/office/officeart/2005/8/layout/bProcess4"/>
    <dgm:cxn modelId="{EEFBF372-7673-4A62-95D8-5A03ADB045C5}" type="presParOf" srcId="{961F1A72-8421-4218-960C-0DCE837E8C02}" destId="{BB0A3ABE-44F8-48B4-804F-8D6849CA6EC6}" srcOrd="0" destOrd="0" presId="urn:microsoft.com/office/officeart/2005/8/layout/bProcess4"/>
    <dgm:cxn modelId="{3FA98D6A-BADA-4AE4-B91E-25B830860703}" type="presParOf" srcId="{961F1A72-8421-4218-960C-0DCE837E8C02}" destId="{4FFB13B4-848E-44A9-A04F-A111B851A22A}" srcOrd="1" destOrd="0" presId="urn:microsoft.com/office/officeart/2005/8/layout/b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5C3D889-E704-4E58-8600-82A1796E3CC0}" type="doc">
      <dgm:prSet loTypeId="urn:microsoft.com/office/officeart/2005/8/layout/cycle6" loCatId="cycle" qsTypeId="urn:microsoft.com/office/officeart/2005/8/quickstyle/3d1" qsCatId="3D" csTypeId="urn:microsoft.com/office/officeart/2005/8/colors/accent0_1" csCatId="mainScheme" phldr="1"/>
      <dgm:spPr/>
      <dgm:t>
        <a:bodyPr/>
        <a:lstStyle/>
        <a:p>
          <a:endParaRPr lang="es-CO"/>
        </a:p>
      </dgm:t>
    </dgm:pt>
    <dgm:pt modelId="{67DB22A0-5D1C-4DA0-AF52-ED6C4549CFB3}">
      <dgm:prSet/>
      <dgm:spPr/>
      <dgm:t>
        <a:bodyPr/>
        <a:lstStyle/>
        <a:p>
          <a:pPr rtl="0"/>
          <a:r>
            <a:rPr lang="es-CO" b="1" dirty="0" smtClean="0"/>
            <a:t>La docencia</a:t>
          </a:r>
          <a:endParaRPr lang="es-CO" b="1" dirty="0"/>
        </a:p>
      </dgm:t>
    </dgm:pt>
    <dgm:pt modelId="{438AEDFD-85E4-484C-B360-4C0A11B8581A}" type="parTrans" cxnId="{58F07B83-B772-472D-83B9-9D5076A8A368}">
      <dgm:prSet/>
      <dgm:spPr/>
      <dgm:t>
        <a:bodyPr/>
        <a:lstStyle/>
        <a:p>
          <a:endParaRPr lang="es-CO" b="1"/>
        </a:p>
      </dgm:t>
    </dgm:pt>
    <dgm:pt modelId="{6B9181F5-4AD9-4938-8B33-67DAFC236B3D}" type="sibTrans" cxnId="{58F07B83-B772-472D-83B9-9D5076A8A368}">
      <dgm:prSet/>
      <dgm:spPr/>
      <dgm:t>
        <a:bodyPr/>
        <a:lstStyle/>
        <a:p>
          <a:endParaRPr lang="es-CO" b="1"/>
        </a:p>
      </dgm:t>
    </dgm:pt>
    <dgm:pt modelId="{69E4CBE2-0CBA-469A-AF22-A0610ACD6811}">
      <dgm:prSet/>
      <dgm:spPr/>
      <dgm:t>
        <a:bodyPr/>
        <a:lstStyle/>
        <a:p>
          <a:pPr rtl="0"/>
          <a:r>
            <a:rPr lang="es-CO" b="1" dirty="0" smtClean="0"/>
            <a:t>La extensión</a:t>
          </a:r>
          <a:endParaRPr lang="es-CO" b="1" dirty="0"/>
        </a:p>
      </dgm:t>
    </dgm:pt>
    <dgm:pt modelId="{CECDA1EF-3061-4F09-B23C-54D9D19603A6}" type="parTrans" cxnId="{158D7743-2E3D-4113-AD27-D778B20667B8}">
      <dgm:prSet/>
      <dgm:spPr/>
      <dgm:t>
        <a:bodyPr/>
        <a:lstStyle/>
        <a:p>
          <a:endParaRPr lang="es-CO" b="1"/>
        </a:p>
      </dgm:t>
    </dgm:pt>
    <dgm:pt modelId="{8E275907-EE8B-4C5A-9DEA-4017B6E9DD7B}" type="sibTrans" cxnId="{158D7743-2E3D-4113-AD27-D778B20667B8}">
      <dgm:prSet/>
      <dgm:spPr/>
      <dgm:t>
        <a:bodyPr/>
        <a:lstStyle/>
        <a:p>
          <a:endParaRPr lang="es-CO" b="1"/>
        </a:p>
      </dgm:t>
    </dgm:pt>
    <dgm:pt modelId="{D52B225D-3CA3-48B3-9FAF-E2A545A91C58}">
      <dgm:prSet/>
      <dgm:spPr/>
      <dgm:t>
        <a:bodyPr/>
        <a:lstStyle/>
        <a:p>
          <a:pPr rtl="0"/>
          <a:r>
            <a:rPr lang="es-CO" b="1" dirty="0" smtClean="0"/>
            <a:t>La investigación</a:t>
          </a:r>
          <a:endParaRPr lang="es-CO" b="1" dirty="0"/>
        </a:p>
      </dgm:t>
    </dgm:pt>
    <dgm:pt modelId="{72900F5E-6FD7-4A5E-B091-E903B0226B62}" type="parTrans" cxnId="{120B5E76-3D6F-44BA-A784-465842410333}">
      <dgm:prSet/>
      <dgm:spPr/>
      <dgm:t>
        <a:bodyPr/>
        <a:lstStyle/>
        <a:p>
          <a:endParaRPr lang="es-CO" b="1"/>
        </a:p>
      </dgm:t>
    </dgm:pt>
    <dgm:pt modelId="{EA456C99-B587-43C6-8A45-5202DB062553}" type="sibTrans" cxnId="{120B5E76-3D6F-44BA-A784-465842410333}">
      <dgm:prSet/>
      <dgm:spPr/>
      <dgm:t>
        <a:bodyPr/>
        <a:lstStyle/>
        <a:p>
          <a:endParaRPr lang="es-CO" b="1"/>
        </a:p>
      </dgm:t>
    </dgm:pt>
    <dgm:pt modelId="{FC15A6B0-A5FE-48C3-AAA9-AAD0FF739E71}">
      <dgm:prSet/>
      <dgm:spPr/>
      <dgm:t>
        <a:bodyPr/>
        <a:lstStyle/>
        <a:p>
          <a:pPr rtl="0"/>
          <a:r>
            <a:rPr lang="es-CO" b="1" dirty="0" smtClean="0"/>
            <a:t>El bienestar</a:t>
          </a:r>
          <a:endParaRPr lang="es-CO" b="1" dirty="0"/>
        </a:p>
      </dgm:t>
    </dgm:pt>
    <dgm:pt modelId="{2F662F4D-D764-4729-85CA-F5E58E1ABD97}" type="parTrans" cxnId="{06CBA16D-B49A-4C08-9A5F-7F51FB9DAC6C}">
      <dgm:prSet/>
      <dgm:spPr/>
      <dgm:t>
        <a:bodyPr/>
        <a:lstStyle/>
        <a:p>
          <a:endParaRPr lang="es-CO" b="1"/>
        </a:p>
      </dgm:t>
    </dgm:pt>
    <dgm:pt modelId="{4DB2CA0B-3566-4B3C-9EBD-96144B28B287}" type="sibTrans" cxnId="{06CBA16D-B49A-4C08-9A5F-7F51FB9DAC6C}">
      <dgm:prSet/>
      <dgm:spPr/>
      <dgm:t>
        <a:bodyPr/>
        <a:lstStyle/>
        <a:p>
          <a:endParaRPr lang="es-CO" b="1"/>
        </a:p>
      </dgm:t>
    </dgm:pt>
    <dgm:pt modelId="{1061A70D-29E6-44DD-AE77-409F8491525D}">
      <dgm:prSet/>
      <dgm:spPr/>
      <dgm:t>
        <a:bodyPr/>
        <a:lstStyle/>
        <a:p>
          <a:pPr rtl="0"/>
          <a:r>
            <a:rPr lang="es-CO" b="1" dirty="0" smtClean="0"/>
            <a:t>Proyecto institucional</a:t>
          </a:r>
          <a:endParaRPr lang="es-CO" b="1" dirty="0"/>
        </a:p>
      </dgm:t>
    </dgm:pt>
    <dgm:pt modelId="{DD2FA05C-9F46-4874-93EE-ECC7F7B61AE0}" type="parTrans" cxnId="{373F82B3-ADE6-4A85-9436-EF27E97CAC6F}">
      <dgm:prSet/>
      <dgm:spPr/>
      <dgm:t>
        <a:bodyPr/>
        <a:lstStyle/>
        <a:p>
          <a:endParaRPr lang="es-CO" b="1"/>
        </a:p>
      </dgm:t>
    </dgm:pt>
    <dgm:pt modelId="{C8EBA4F3-7B37-462F-82EB-2B35B595D534}" type="sibTrans" cxnId="{373F82B3-ADE6-4A85-9436-EF27E97CAC6F}">
      <dgm:prSet/>
      <dgm:spPr/>
      <dgm:t>
        <a:bodyPr/>
        <a:lstStyle/>
        <a:p>
          <a:endParaRPr lang="es-CO" b="1"/>
        </a:p>
      </dgm:t>
    </dgm:pt>
    <dgm:pt modelId="{53FFC09E-9179-4B66-9124-95D31A088209}">
      <dgm:prSet/>
      <dgm:spPr/>
      <dgm:t>
        <a:bodyPr/>
        <a:lstStyle/>
        <a:p>
          <a:pPr rtl="0"/>
          <a:r>
            <a:rPr lang="es-CO" b="1" dirty="0" smtClean="0"/>
            <a:t>La misión </a:t>
          </a:r>
          <a:endParaRPr lang="es-CO" b="1" dirty="0"/>
        </a:p>
      </dgm:t>
    </dgm:pt>
    <dgm:pt modelId="{D3FD0340-90B5-43A3-AF9A-8E458396F27B}" type="parTrans" cxnId="{0A9A5376-DF71-4936-A01B-0AAFDDBB8468}">
      <dgm:prSet/>
      <dgm:spPr/>
      <dgm:t>
        <a:bodyPr/>
        <a:lstStyle/>
        <a:p>
          <a:endParaRPr lang="es-CO" b="1"/>
        </a:p>
      </dgm:t>
    </dgm:pt>
    <dgm:pt modelId="{DB723FDB-297F-4594-A959-BA47703F4412}" type="sibTrans" cxnId="{0A9A5376-DF71-4936-A01B-0AAFDDBB8468}">
      <dgm:prSet/>
      <dgm:spPr/>
      <dgm:t>
        <a:bodyPr/>
        <a:lstStyle/>
        <a:p>
          <a:endParaRPr lang="es-CO" b="1"/>
        </a:p>
      </dgm:t>
    </dgm:pt>
    <dgm:pt modelId="{C5611EC2-D321-45FB-8D3D-0A327F8122AF}">
      <dgm:prSet/>
      <dgm:spPr/>
      <dgm:t>
        <a:bodyPr/>
        <a:lstStyle/>
        <a:p>
          <a:pPr rtl="0"/>
          <a:r>
            <a:rPr lang="es-CO" b="1" dirty="0" smtClean="0"/>
            <a:t>La visión  </a:t>
          </a:r>
          <a:endParaRPr lang="es-CO" b="1" dirty="0"/>
        </a:p>
      </dgm:t>
    </dgm:pt>
    <dgm:pt modelId="{0A20E1B3-0D1A-45F3-B6AC-06B84321EECB}" type="parTrans" cxnId="{4FB8B4C8-CDDE-4C18-9AFF-1F5FA75F5596}">
      <dgm:prSet/>
      <dgm:spPr/>
      <dgm:t>
        <a:bodyPr/>
        <a:lstStyle/>
        <a:p>
          <a:endParaRPr lang="es-CO" b="1"/>
        </a:p>
      </dgm:t>
    </dgm:pt>
    <dgm:pt modelId="{CBA65BAD-CB83-4D9B-BBF5-CACFD20DD29F}" type="sibTrans" cxnId="{4FB8B4C8-CDDE-4C18-9AFF-1F5FA75F5596}">
      <dgm:prSet/>
      <dgm:spPr/>
      <dgm:t>
        <a:bodyPr/>
        <a:lstStyle/>
        <a:p>
          <a:endParaRPr lang="es-CO" b="1"/>
        </a:p>
      </dgm:t>
    </dgm:pt>
    <dgm:pt modelId="{7609281D-7106-4614-9E0F-69036DE204B9}">
      <dgm:prSet/>
      <dgm:spPr/>
      <dgm:t>
        <a:bodyPr/>
        <a:lstStyle/>
        <a:p>
          <a:pPr rtl="0"/>
          <a:r>
            <a:rPr lang="es-CO" b="1" dirty="0" smtClean="0"/>
            <a:t>Políticas institucionales</a:t>
          </a:r>
          <a:endParaRPr lang="es-CO" b="1" dirty="0"/>
        </a:p>
      </dgm:t>
    </dgm:pt>
    <dgm:pt modelId="{59955AA9-7847-4F70-B9A7-DF40A9D5D94F}" type="parTrans" cxnId="{38FB177F-D283-4A02-8239-50244F964DBD}">
      <dgm:prSet/>
      <dgm:spPr/>
      <dgm:t>
        <a:bodyPr/>
        <a:lstStyle/>
        <a:p>
          <a:endParaRPr lang="es-CO" b="1"/>
        </a:p>
      </dgm:t>
    </dgm:pt>
    <dgm:pt modelId="{630350C7-298C-4FB9-B41E-3D4F95EC6115}" type="sibTrans" cxnId="{38FB177F-D283-4A02-8239-50244F964DBD}">
      <dgm:prSet/>
      <dgm:spPr/>
      <dgm:t>
        <a:bodyPr/>
        <a:lstStyle/>
        <a:p>
          <a:endParaRPr lang="es-CO" b="1"/>
        </a:p>
      </dgm:t>
    </dgm:pt>
    <dgm:pt modelId="{5CC3A85C-009C-4113-974B-5EB997BC1CF1}" type="pres">
      <dgm:prSet presAssocID="{55C3D889-E704-4E58-8600-82A1796E3CC0}" presName="cycle" presStyleCnt="0">
        <dgm:presLayoutVars>
          <dgm:dir/>
          <dgm:resizeHandles val="exact"/>
        </dgm:presLayoutVars>
      </dgm:prSet>
      <dgm:spPr/>
      <dgm:t>
        <a:bodyPr/>
        <a:lstStyle/>
        <a:p>
          <a:endParaRPr lang="es-CO"/>
        </a:p>
      </dgm:t>
    </dgm:pt>
    <dgm:pt modelId="{62B5B096-E61A-4976-B658-351F6D73B2CC}" type="pres">
      <dgm:prSet presAssocID="{67DB22A0-5D1C-4DA0-AF52-ED6C4549CFB3}" presName="node" presStyleLbl="node1" presStyleIdx="0" presStyleCnt="8">
        <dgm:presLayoutVars>
          <dgm:bulletEnabled val="1"/>
        </dgm:presLayoutVars>
      </dgm:prSet>
      <dgm:spPr/>
      <dgm:t>
        <a:bodyPr/>
        <a:lstStyle/>
        <a:p>
          <a:endParaRPr lang="es-CO"/>
        </a:p>
      </dgm:t>
    </dgm:pt>
    <dgm:pt modelId="{D5F8739D-C99F-46D8-8A0F-F25803929EB6}" type="pres">
      <dgm:prSet presAssocID="{67DB22A0-5D1C-4DA0-AF52-ED6C4549CFB3}" presName="spNode" presStyleCnt="0"/>
      <dgm:spPr/>
    </dgm:pt>
    <dgm:pt modelId="{D148F411-BF01-4C2D-9465-53EE6139045E}" type="pres">
      <dgm:prSet presAssocID="{6B9181F5-4AD9-4938-8B33-67DAFC236B3D}" presName="sibTrans" presStyleLbl="sibTrans1D1" presStyleIdx="0" presStyleCnt="8"/>
      <dgm:spPr/>
      <dgm:t>
        <a:bodyPr/>
        <a:lstStyle/>
        <a:p>
          <a:endParaRPr lang="es-CO"/>
        </a:p>
      </dgm:t>
    </dgm:pt>
    <dgm:pt modelId="{846A3CD3-99DD-4D49-ACE1-E26BF82120D8}" type="pres">
      <dgm:prSet presAssocID="{69E4CBE2-0CBA-469A-AF22-A0610ACD6811}" presName="node" presStyleLbl="node1" presStyleIdx="1" presStyleCnt="8">
        <dgm:presLayoutVars>
          <dgm:bulletEnabled val="1"/>
        </dgm:presLayoutVars>
      </dgm:prSet>
      <dgm:spPr/>
      <dgm:t>
        <a:bodyPr/>
        <a:lstStyle/>
        <a:p>
          <a:endParaRPr lang="es-CO"/>
        </a:p>
      </dgm:t>
    </dgm:pt>
    <dgm:pt modelId="{8116DC87-75CC-4103-BDED-28C842751A40}" type="pres">
      <dgm:prSet presAssocID="{69E4CBE2-0CBA-469A-AF22-A0610ACD6811}" presName="spNode" presStyleCnt="0"/>
      <dgm:spPr/>
    </dgm:pt>
    <dgm:pt modelId="{1A3C8711-30F0-422A-8204-681F715C223F}" type="pres">
      <dgm:prSet presAssocID="{8E275907-EE8B-4C5A-9DEA-4017B6E9DD7B}" presName="sibTrans" presStyleLbl="sibTrans1D1" presStyleIdx="1" presStyleCnt="8"/>
      <dgm:spPr/>
      <dgm:t>
        <a:bodyPr/>
        <a:lstStyle/>
        <a:p>
          <a:endParaRPr lang="es-CO"/>
        </a:p>
      </dgm:t>
    </dgm:pt>
    <dgm:pt modelId="{18FDEB98-D831-4D6E-A08A-AA516D6E8E2C}" type="pres">
      <dgm:prSet presAssocID="{D52B225D-3CA3-48B3-9FAF-E2A545A91C58}" presName="node" presStyleLbl="node1" presStyleIdx="2" presStyleCnt="8">
        <dgm:presLayoutVars>
          <dgm:bulletEnabled val="1"/>
        </dgm:presLayoutVars>
      </dgm:prSet>
      <dgm:spPr/>
      <dgm:t>
        <a:bodyPr/>
        <a:lstStyle/>
        <a:p>
          <a:endParaRPr lang="es-CO"/>
        </a:p>
      </dgm:t>
    </dgm:pt>
    <dgm:pt modelId="{4A13A673-B150-42E3-89B9-E2F825E8A002}" type="pres">
      <dgm:prSet presAssocID="{D52B225D-3CA3-48B3-9FAF-E2A545A91C58}" presName="spNode" presStyleCnt="0"/>
      <dgm:spPr/>
    </dgm:pt>
    <dgm:pt modelId="{DEDC55BE-9762-41CF-A613-B17B036BEEC5}" type="pres">
      <dgm:prSet presAssocID="{EA456C99-B587-43C6-8A45-5202DB062553}" presName="sibTrans" presStyleLbl="sibTrans1D1" presStyleIdx="2" presStyleCnt="8"/>
      <dgm:spPr/>
      <dgm:t>
        <a:bodyPr/>
        <a:lstStyle/>
        <a:p>
          <a:endParaRPr lang="es-CO"/>
        </a:p>
      </dgm:t>
    </dgm:pt>
    <dgm:pt modelId="{C1241BF5-4D84-4E9C-B5A8-5BD0529A02B5}" type="pres">
      <dgm:prSet presAssocID="{FC15A6B0-A5FE-48C3-AAA9-AAD0FF739E71}" presName="node" presStyleLbl="node1" presStyleIdx="3" presStyleCnt="8">
        <dgm:presLayoutVars>
          <dgm:bulletEnabled val="1"/>
        </dgm:presLayoutVars>
      </dgm:prSet>
      <dgm:spPr/>
      <dgm:t>
        <a:bodyPr/>
        <a:lstStyle/>
        <a:p>
          <a:endParaRPr lang="es-CO"/>
        </a:p>
      </dgm:t>
    </dgm:pt>
    <dgm:pt modelId="{1C44AD11-42BB-4899-BC25-0F5859131526}" type="pres">
      <dgm:prSet presAssocID="{FC15A6B0-A5FE-48C3-AAA9-AAD0FF739E71}" presName="spNode" presStyleCnt="0"/>
      <dgm:spPr/>
    </dgm:pt>
    <dgm:pt modelId="{CA2A8C6F-8F17-47C6-A4D8-760E857C015E}" type="pres">
      <dgm:prSet presAssocID="{4DB2CA0B-3566-4B3C-9EBD-96144B28B287}" presName="sibTrans" presStyleLbl="sibTrans1D1" presStyleIdx="3" presStyleCnt="8"/>
      <dgm:spPr/>
      <dgm:t>
        <a:bodyPr/>
        <a:lstStyle/>
        <a:p>
          <a:endParaRPr lang="es-CO"/>
        </a:p>
      </dgm:t>
    </dgm:pt>
    <dgm:pt modelId="{1E835C9F-F68A-4FF5-AABA-20CC53054140}" type="pres">
      <dgm:prSet presAssocID="{1061A70D-29E6-44DD-AE77-409F8491525D}" presName="node" presStyleLbl="node1" presStyleIdx="4" presStyleCnt="8">
        <dgm:presLayoutVars>
          <dgm:bulletEnabled val="1"/>
        </dgm:presLayoutVars>
      </dgm:prSet>
      <dgm:spPr/>
      <dgm:t>
        <a:bodyPr/>
        <a:lstStyle/>
        <a:p>
          <a:endParaRPr lang="es-CO"/>
        </a:p>
      </dgm:t>
    </dgm:pt>
    <dgm:pt modelId="{4AB892F1-7A19-4603-AAE8-1ECBA3BF93A0}" type="pres">
      <dgm:prSet presAssocID="{1061A70D-29E6-44DD-AE77-409F8491525D}" presName="spNode" presStyleCnt="0"/>
      <dgm:spPr/>
    </dgm:pt>
    <dgm:pt modelId="{E7193F72-34F3-4F1B-BAC3-F18EDAD14030}" type="pres">
      <dgm:prSet presAssocID="{C8EBA4F3-7B37-462F-82EB-2B35B595D534}" presName="sibTrans" presStyleLbl="sibTrans1D1" presStyleIdx="4" presStyleCnt="8"/>
      <dgm:spPr/>
      <dgm:t>
        <a:bodyPr/>
        <a:lstStyle/>
        <a:p>
          <a:endParaRPr lang="es-CO"/>
        </a:p>
      </dgm:t>
    </dgm:pt>
    <dgm:pt modelId="{A14B8947-D7EF-4E2E-BC31-FEB68B4918B8}" type="pres">
      <dgm:prSet presAssocID="{53FFC09E-9179-4B66-9124-95D31A088209}" presName="node" presStyleLbl="node1" presStyleIdx="5" presStyleCnt="8">
        <dgm:presLayoutVars>
          <dgm:bulletEnabled val="1"/>
        </dgm:presLayoutVars>
      </dgm:prSet>
      <dgm:spPr/>
      <dgm:t>
        <a:bodyPr/>
        <a:lstStyle/>
        <a:p>
          <a:endParaRPr lang="es-CO"/>
        </a:p>
      </dgm:t>
    </dgm:pt>
    <dgm:pt modelId="{0402C475-B225-4B73-9F09-EC49AD44CE89}" type="pres">
      <dgm:prSet presAssocID="{53FFC09E-9179-4B66-9124-95D31A088209}" presName="spNode" presStyleCnt="0"/>
      <dgm:spPr/>
    </dgm:pt>
    <dgm:pt modelId="{D7E5F8CC-BAF2-422F-8148-A9E7DD2291A6}" type="pres">
      <dgm:prSet presAssocID="{DB723FDB-297F-4594-A959-BA47703F4412}" presName="sibTrans" presStyleLbl="sibTrans1D1" presStyleIdx="5" presStyleCnt="8"/>
      <dgm:spPr/>
      <dgm:t>
        <a:bodyPr/>
        <a:lstStyle/>
        <a:p>
          <a:endParaRPr lang="es-CO"/>
        </a:p>
      </dgm:t>
    </dgm:pt>
    <dgm:pt modelId="{DDD60E17-288D-4FD2-A900-7D5EBA568735}" type="pres">
      <dgm:prSet presAssocID="{C5611EC2-D321-45FB-8D3D-0A327F8122AF}" presName="node" presStyleLbl="node1" presStyleIdx="6" presStyleCnt="8">
        <dgm:presLayoutVars>
          <dgm:bulletEnabled val="1"/>
        </dgm:presLayoutVars>
      </dgm:prSet>
      <dgm:spPr/>
      <dgm:t>
        <a:bodyPr/>
        <a:lstStyle/>
        <a:p>
          <a:endParaRPr lang="es-CO"/>
        </a:p>
      </dgm:t>
    </dgm:pt>
    <dgm:pt modelId="{166B773D-099A-4684-982F-64131ACBEDD8}" type="pres">
      <dgm:prSet presAssocID="{C5611EC2-D321-45FB-8D3D-0A327F8122AF}" presName="spNode" presStyleCnt="0"/>
      <dgm:spPr/>
    </dgm:pt>
    <dgm:pt modelId="{60BD4B7E-4BCC-4B81-92B9-6AF12E5B8E64}" type="pres">
      <dgm:prSet presAssocID="{CBA65BAD-CB83-4D9B-BBF5-CACFD20DD29F}" presName="sibTrans" presStyleLbl="sibTrans1D1" presStyleIdx="6" presStyleCnt="8"/>
      <dgm:spPr/>
      <dgm:t>
        <a:bodyPr/>
        <a:lstStyle/>
        <a:p>
          <a:endParaRPr lang="es-CO"/>
        </a:p>
      </dgm:t>
    </dgm:pt>
    <dgm:pt modelId="{D0438736-AAC2-4FD6-A120-E42167B6F1B1}" type="pres">
      <dgm:prSet presAssocID="{7609281D-7106-4614-9E0F-69036DE204B9}" presName="node" presStyleLbl="node1" presStyleIdx="7" presStyleCnt="8">
        <dgm:presLayoutVars>
          <dgm:bulletEnabled val="1"/>
        </dgm:presLayoutVars>
      </dgm:prSet>
      <dgm:spPr/>
      <dgm:t>
        <a:bodyPr/>
        <a:lstStyle/>
        <a:p>
          <a:endParaRPr lang="es-CO"/>
        </a:p>
      </dgm:t>
    </dgm:pt>
    <dgm:pt modelId="{11D1CF3F-170F-4996-BF68-61F8AE346856}" type="pres">
      <dgm:prSet presAssocID="{7609281D-7106-4614-9E0F-69036DE204B9}" presName="spNode" presStyleCnt="0"/>
      <dgm:spPr/>
    </dgm:pt>
    <dgm:pt modelId="{E44C9813-7E55-4C7A-A7C8-4B2B94970766}" type="pres">
      <dgm:prSet presAssocID="{630350C7-298C-4FB9-B41E-3D4F95EC6115}" presName="sibTrans" presStyleLbl="sibTrans1D1" presStyleIdx="7" presStyleCnt="8"/>
      <dgm:spPr/>
      <dgm:t>
        <a:bodyPr/>
        <a:lstStyle/>
        <a:p>
          <a:endParaRPr lang="es-CO"/>
        </a:p>
      </dgm:t>
    </dgm:pt>
  </dgm:ptLst>
  <dgm:cxnLst>
    <dgm:cxn modelId="{14520C0D-9F4A-4C81-85E4-560B15055596}" type="presOf" srcId="{EA456C99-B587-43C6-8A45-5202DB062553}" destId="{DEDC55BE-9762-41CF-A613-B17B036BEEC5}" srcOrd="0" destOrd="0" presId="urn:microsoft.com/office/officeart/2005/8/layout/cycle6"/>
    <dgm:cxn modelId="{B7D0910E-86F8-48D3-84A4-9C07F7D4A7B0}" type="presOf" srcId="{55C3D889-E704-4E58-8600-82A1796E3CC0}" destId="{5CC3A85C-009C-4113-974B-5EB997BC1CF1}" srcOrd="0" destOrd="0" presId="urn:microsoft.com/office/officeart/2005/8/layout/cycle6"/>
    <dgm:cxn modelId="{120B5E76-3D6F-44BA-A784-465842410333}" srcId="{55C3D889-E704-4E58-8600-82A1796E3CC0}" destId="{D52B225D-3CA3-48B3-9FAF-E2A545A91C58}" srcOrd="2" destOrd="0" parTransId="{72900F5E-6FD7-4A5E-B091-E903B0226B62}" sibTransId="{EA456C99-B587-43C6-8A45-5202DB062553}"/>
    <dgm:cxn modelId="{0A9A5376-DF71-4936-A01B-0AAFDDBB8468}" srcId="{55C3D889-E704-4E58-8600-82A1796E3CC0}" destId="{53FFC09E-9179-4B66-9124-95D31A088209}" srcOrd="5" destOrd="0" parTransId="{D3FD0340-90B5-43A3-AF9A-8E458396F27B}" sibTransId="{DB723FDB-297F-4594-A959-BA47703F4412}"/>
    <dgm:cxn modelId="{3C4EFC4E-511A-46E4-875C-A271CC421B00}" type="presOf" srcId="{67DB22A0-5D1C-4DA0-AF52-ED6C4549CFB3}" destId="{62B5B096-E61A-4976-B658-351F6D73B2CC}" srcOrd="0" destOrd="0" presId="urn:microsoft.com/office/officeart/2005/8/layout/cycle6"/>
    <dgm:cxn modelId="{58F07B83-B772-472D-83B9-9D5076A8A368}" srcId="{55C3D889-E704-4E58-8600-82A1796E3CC0}" destId="{67DB22A0-5D1C-4DA0-AF52-ED6C4549CFB3}" srcOrd="0" destOrd="0" parTransId="{438AEDFD-85E4-484C-B360-4C0A11B8581A}" sibTransId="{6B9181F5-4AD9-4938-8B33-67DAFC236B3D}"/>
    <dgm:cxn modelId="{06CBA16D-B49A-4C08-9A5F-7F51FB9DAC6C}" srcId="{55C3D889-E704-4E58-8600-82A1796E3CC0}" destId="{FC15A6B0-A5FE-48C3-AAA9-AAD0FF739E71}" srcOrd="3" destOrd="0" parTransId="{2F662F4D-D764-4729-85CA-F5E58E1ABD97}" sibTransId="{4DB2CA0B-3566-4B3C-9EBD-96144B28B287}"/>
    <dgm:cxn modelId="{E99B243B-9877-43DD-B70F-6F13F0429847}" type="presOf" srcId="{1061A70D-29E6-44DD-AE77-409F8491525D}" destId="{1E835C9F-F68A-4FF5-AABA-20CC53054140}" srcOrd="0" destOrd="0" presId="urn:microsoft.com/office/officeart/2005/8/layout/cycle6"/>
    <dgm:cxn modelId="{57328441-7951-45EC-8FFE-2B03963CB732}" type="presOf" srcId="{FC15A6B0-A5FE-48C3-AAA9-AAD0FF739E71}" destId="{C1241BF5-4D84-4E9C-B5A8-5BD0529A02B5}" srcOrd="0" destOrd="0" presId="urn:microsoft.com/office/officeart/2005/8/layout/cycle6"/>
    <dgm:cxn modelId="{B83F4AF2-3B07-41F4-934A-5A35A371EBC6}" type="presOf" srcId="{69E4CBE2-0CBA-469A-AF22-A0610ACD6811}" destId="{846A3CD3-99DD-4D49-ACE1-E26BF82120D8}" srcOrd="0" destOrd="0" presId="urn:microsoft.com/office/officeart/2005/8/layout/cycle6"/>
    <dgm:cxn modelId="{06B2CC3C-2B63-4681-A547-4D2CCEA7E767}" type="presOf" srcId="{4DB2CA0B-3566-4B3C-9EBD-96144B28B287}" destId="{CA2A8C6F-8F17-47C6-A4D8-760E857C015E}" srcOrd="0" destOrd="0" presId="urn:microsoft.com/office/officeart/2005/8/layout/cycle6"/>
    <dgm:cxn modelId="{755DC483-DC87-4F44-86B7-791029A283F1}" type="presOf" srcId="{DB723FDB-297F-4594-A959-BA47703F4412}" destId="{D7E5F8CC-BAF2-422F-8148-A9E7DD2291A6}" srcOrd="0" destOrd="0" presId="urn:microsoft.com/office/officeart/2005/8/layout/cycle6"/>
    <dgm:cxn modelId="{26B5F1FC-8DF5-4BB8-AD0D-2DC9A5248552}" type="presOf" srcId="{7609281D-7106-4614-9E0F-69036DE204B9}" destId="{D0438736-AAC2-4FD6-A120-E42167B6F1B1}" srcOrd="0" destOrd="0" presId="urn:microsoft.com/office/officeart/2005/8/layout/cycle6"/>
    <dgm:cxn modelId="{4FB8B4C8-CDDE-4C18-9AFF-1F5FA75F5596}" srcId="{55C3D889-E704-4E58-8600-82A1796E3CC0}" destId="{C5611EC2-D321-45FB-8D3D-0A327F8122AF}" srcOrd="6" destOrd="0" parTransId="{0A20E1B3-0D1A-45F3-B6AC-06B84321EECB}" sibTransId="{CBA65BAD-CB83-4D9B-BBF5-CACFD20DD29F}"/>
    <dgm:cxn modelId="{0093DAF9-7589-45C1-9427-43B058CECFD4}" type="presOf" srcId="{53FFC09E-9179-4B66-9124-95D31A088209}" destId="{A14B8947-D7EF-4E2E-BC31-FEB68B4918B8}" srcOrd="0" destOrd="0" presId="urn:microsoft.com/office/officeart/2005/8/layout/cycle6"/>
    <dgm:cxn modelId="{797BF927-DC31-4417-ADA6-AC72BE9626D8}" type="presOf" srcId="{6B9181F5-4AD9-4938-8B33-67DAFC236B3D}" destId="{D148F411-BF01-4C2D-9465-53EE6139045E}" srcOrd="0" destOrd="0" presId="urn:microsoft.com/office/officeart/2005/8/layout/cycle6"/>
    <dgm:cxn modelId="{1A1DDE93-D062-46BD-9B49-DFFC7A8CCD05}" type="presOf" srcId="{CBA65BAD-CB83-4D9B-BBF5-CACFD20DD29F}" destId="{60BD4B7E-4BCC-4B81-92B9-6AF12E5B8E64}" srcOrd="0" destOrd="0" presId="urn:microsoft.com/office/officeart/2005/8/layout/cycle6"/>
    <dgm:cxn modelId="{373F82B3-ADE6-4A85-9436-EF27E97CAC6F}" srcId="{55C3D889-E704-4E58-8600-82A1796E3CC0}" destId="{1061A70D-29E6-44DD-AE77-409F8491525D}" srcOrd="4" destOrd="0" parTransId="{DD2FA05C-9F46-4874-93EE-ECC7F7B61AE0}" sibTransId="{C8EBA4F3-7B37-462F-82EB-2B35B595D534}"/>
    <dgm:cxn modelId="{38FB177F-D283-4A02-8239-50244F964DBD}" srcId="{55C3D889-E704-4E58-8600-82A1796E3CC0}" destId="{7609281D-7106-4614-9E0F-69036DE204B9}" srcOrd="7" destOrd="0" parTransId="{59955AA9-7847-4F70-B9A7-DF40A9D5D94F}" sibTransId="{630350C7-298C-4FB9-B41E-3D4F95EC6115}"/>
    <dgm:cxn modelId="{158D7743-2E3D-4113-AD27-D778B20667B8}" srcId="{55C3D889-E704-4E58-8600-82A1796E3CC0}" destId="{69E4CBE2-0CBA-469A-AF22-A0610ACD6811}" srcOrd="1" destOrd="0" parTransId="{CECDA1EF-3061-4F09-B23C-54D9D19603A6}" sibTransId="{8E275907-EE8B-4C5A-9DEA-4017B6E9DD7B}"/>
    <dgm:cxn modelId="{094A6E5C-5FFD-4D86-832D-0C8130CBAF2D}" type="presOf" srcId="{C8EBA4F3-7B37-462F-82EB-2B35B595D534}" destId="{E7193F72-34F3-4F1B-BAC3-F18EDAD14030}" srcOrd="0" destOrd="0" presId="urn:microsoft.com/office/officeart/2005/8/layout/cycle6"/>
    <dgm:cxn modelId="{26D2DE15-DCBB-4484-B777-63E1D9C1240D}" type="presOf" srcId="{8E275907-EE8B-4C5A-9DEA-4017B6E9DD7B}" destId="{1A3C8711-30F0-422A-8204-681F715C223F}" srcOrd="0" destOrd="0" presId="urn:microsoft.com/office/officeart/2005/8/layout/cycle6"/>
    <dgm:cxn modelId="{E910D4C5-88EE-46E9-84F9-E142A679DFCE}" type="presOf" srcId="{D52B225D-3CA3-48B3-9FAF-E2A545A91C58}" destId="{18FDEB98-D831-4D6E-A08A-AA516D6E8E2C}" srcOrd="0" destOrd="0" presId="urn:microsoft.com/office/officeart/2005/8/layout/cycle6"/>
    <dgm:cxn modelId="{75E16D7E-623B-4A84-948F-1A08E8BDA9B4}" type="presOf" srcId="{630350C7-298C-4FB9-B41E-3D4F95EC6115}" destId="{E44C9813-7E55-4C7A-A7C8-4B2B94970766}" srcOrd="0" destOrd="0" presId="urn:microsoft.com/office/officeart/2005/8/layout/cycle6"/>
    <dgm:cxn modelId="{A6EC543B-9413-4C30-A62E-7A57DB7AB65E}" type="presOf" srcId="{C5611EC2-D321-45FB-8D3D-0A327F8122AF}" destId="{DDD60E17-288D-4FD2-A900-7D5EBA568735}" srcOrd="0" destOrd="0" presId="urn:microsoft.com/office/officeart/2005/8/layout/cycle6"/>
    <dgm:cxn modelId="{ECEAEFE0-4806-437F-AB1A-91D3536D3E42}" type="presParOf" srcId="{5CC3A85C-009C-4113-974B-5EB997BC1CF1}" destId="{62B5B096-E61A-4976-B658-351F6D73B2CC}" srcOrd="0" destOrd="0" presId="urn:microsoft.com/office/officeart/2005/8/layout/cycle6"/>
    <dgm:cxn modelId="{A4295607-FC40-446A-860A-682F90FD5395}" type="presParOf" srcId="{5CC3A85C-009C-4113-974B-5EB997BC1CF1}" destId="{D5F8739D-C99F-46D8-8A0F-F25803929EB6}" srcOrd="1" destOrd="0" presId="urn:microsoft.com/office/officeart/2005/8/layout/cycle6"/>
    <dgm:cxn modelId="{15C7FB53-8555-4080-A4C1-FAE61D145F53}" type="presParOf" srcId="{5CC3A85C-009C-4113-974B-5EB997BC1CF1}" destId="{D148F411-BF01-4C2D-9465-53EE6139045E}" srcOrd="2" destOrd="0" presId="urn:microsoft.com/office/officeart/2005/8/layout/cycle6"/>
    <dgm:cxn modelId="{DC04AE22-5FCD-401F-8B01-6E5D02479650}" type="presParOf" srcId="{5CC3A85C-009C-4113-974B-5EB997BC1CF1}" destId="{846A3CD3-99DD-4D49-ACE1-E26BF82120D8}" srcOrd="3" destOrd="0" presId="urn:microsoft.com/office/officeart/2005/8/layout/cycle6"/>
    <dgm:cxn modelId="{993DB9FD-2286-4656-8BA3-D4EF0BA5A1A9}" type="presParOf" srcId="{5CC3A85C-009C-4113-974B-5EB997BC1CF1}" destId="{8116DC87-75CC-4103-BDED-28C842751A40}" srcOrd="4" destOrd="0" presId="urn:microsoft.com/office/officeart/2005/8/layout/cycle6"/>
    <dgm:cxn modelId="{27E1AA69-4B51-4386-96EB-6D875564D857}" type="presParOf" srcId="{5CC3A85C-009C-4113-974B-5EB997BC1CF1}" destId="{1A3C8711-30F0-422A-8204-681F715C223F}" srcOrd="5" destOrd="0" presId="urn:microsoft.com/office/officeart/2005/8/layout/cycle6"/>
    <dgm:cxn modelId="{7B712BD5-9383-427F-AA5E-7C815406C17E}" type="presParOf" srcId="{5CC3A85C-009C-4113-974B-5EB997BC1CF1}" destId="{18FDEB98-D831-4D6E-A08A-AA516D6E8E2C}" srcOrd="6" destOrd="0" presId="urn:microsoft.com/office/officeart/2005/8/layout/cycle6"/>
    <dgm:cxn modelId="{3528AC56-FE23-4308-8C3A-293FA358543E}" type="presParOf" srcId="{5CC3A85C-009C-4113-974B-5EB997BC1CF1}" destId="{4A13A673-B150-42E3-89B9-E2F825E8A002}" srcOrd="7" destOrd="0" presId="urn:microsoft.com/office/officeart/2005/8/layout/cycle6"/>
    <dgm:cxn modelId="{5C6379B9-0FAF-478D-BCF4-461348762327}" type="presParOf" srcId="{5CC3A85C-009C-4113-974B-5EB997BC1CF1}" destId="{DEDC55BE-9762-41CF-A613-B17B036BEEC5}" srcOrd="8" destOrd="0" presId="urn:microsoft.com/office/officeart/2005/8/layout/cycle6"/>
    <dgm:cxn modelId="{8601BC81-8BF0-401D-8D23-8E054CF73E05}" type="presParOf" srcId="{5CC3A85C-009C-4113-974B-5EB997BC1CF1}" destId="{C1241BF5-4D84-4E9C-B5A8-5BD0529A02B5}" srcOrd="9" destOrd="0" presId="urn:microsoft.com/office/officeart/2005/8/layout/cycle6"/>
    <dgm:cxn modelId="{75F78E9A-83C6-4DF5-ABD9-95AE2FB1F69B}" type="presParOf" srcId="{5CC3A85C-009C-4113-974B-5EB997BC1CF1}" destId="{1C44AD11-42BB-4899-BC25-0F5859131526}" srcOrd="10" destOrd="0" presId="urn:microsoft.com/office/officeart/2005/8/layout/cycle6"/>
    <dgm:cxn modelId="{6AF6EAB8-12B3-4265-B0F4-398F8557E737}" type="presParOf" srcId="{5CC3A85C-009C-4113-974B-5EB997BC1CF1}" destId="{CA2A8C6F-8F17-47C6-A4D8-760E857C015E}" srcOrd="11" destOrd="0" presId="urn:microsoft.com/office/officeart/2005/8/layout/cycle6"/>
    <dgm:cxn modelId="{B50BA960-CEFB-445C-934B-BB4BEC2FFE68}" type="presParOf" srcId="{5CC3A85C-009C-4113-974B-5EB997BC1CF1}" destId="{1E835C9F-F68A-4FF5-AABA-20CC53054140}" srcOrd="12" destOrd="0" presId="urn:microsoft.com/office/officeart/2005/8/layout/cycle6"/>
    <dgm:cxn modelId="{B9C77D0F-D3B0-4932-BA3D-405B85E1BA8F}" type="presParOf" srcId="{5CC3A85C-009C-4113-974B-5EB997BC1CF1}" destId="{4AB892F1-7A19-4603-AAE8-1ECBA3BF93A0}" srcOrd="13" destOrd="0" presId="urn:microsoft.com/office/officeart/2005/8/layout/cycle6"/>
    <dgm:cxn modelId="{754C8B80-6674-4DCB-9737-AF15886A7C3C}" type="presParOf" srcId="{5CC3A85C-009C-4113-974B-5EB997BC1CF1}" destId="{E7193F72-34F3-4F1B-BAC3-F18EDAD14030}" srcOrd="14" destOrd="0" presId="urn:microsoft.com/office/officeart/2005/8/layout/cycle6"/>
    <dgm:cxn modelId="{3CCD765A-372E-4E85-8008-79A575CAFEB5}" type="presParOf" srcId="{5CC3A85C-009C-4113-974B-5EB997BC1CF1}" destId="{A14B8947-D7EF-4E2E-BC31-FEB68B4918B8}" srcOrd="15" destOrd="0" presId="urn:microsoft.com/office/officeart/2005/8/layout/cycle6"/>
    <dgm:cxn modelId="{38B06A09-7AA8-40F9-BA9A-87BE5BA091BB}" type="presParOf" srcId="{5CC3A85C-009C-4113-974B-5EB997BC1CF1}" destId="{0402C475-B225-4B73-9F09-EC49AD44CE89}" srcOrd="16" destOrd="0" presId="urn:microsoft.com/office/officeart/2005/8/layout/cycle6"/>
    <dgm:cxn modelId="{45CC6701-5A26-4116-8726-1B3F55380029}" type="presParOf" srcId="{5CC3A85C-009C-4113-974B-5EB997BC1CF1}" destId="{D7E5F8CC-BAF2-422F-8148-A9E7DD2291A6}" srcOrd="17" destOrd="0" presId="urn:microsoft.com/office/officeart/2005/8/layout/cycle6"/>
    <dgm:cxn modelId="{AAF36816-256B-4C6B-ADE5-16A1A34D0273}" type="presParOf" srcId="{5CC3A85C-009C-4113-974B-5EB997BC1CF1}" destId="{DDD60E17-288D-4FD2-A900-7D5EBA568735}" srcOrd="18" destOrd="0" presId="urn:microsoft.com/office/officeart/2005/8/layout/cycle6"/>
    <dgm:cxn modelId="{63333500-93FD-4F32-996F-349E0FF6E177}" type="presParOf" srcId="{5CC3A85C-009C-4113-974B-5EB997BC1CF1}" destId="{166B773D-099A-4684-982F-64131ACBEDD8}" srcOrd="19" destOrd="0" presId="urn:microsoft.com/office/officeart/2005/8/layout/cycle6"/>
    <dgm:cxn modelId="{8433B8A9-BE4B-4436-BFD8-EB33AC934740}" type="presParOf" srcId="{5CC3A85C-009C-4113-974B-5EB997BC1CF1}" destId="{60BD4B7E-4BCC-4B81-92B9-6AF12E5B8E64}" srcOrd="20" destOrd="0" presId="urn:microsoft.com/office/officeart/2005/8/layout/cycle6"/>
    <dgm:cxn modelId="{E60AC403-3506-4499-B0F5-63EDEEB9DC7C}" type="presParOf" srcId="{5CC3A85C-009C-4113-974B-5EB997BC1CF1}" destId="{D0438736-AAC2-4FD6-A120-E42167B6F1B1}" srcOrd="21" destOrd="0" presId="urn:microsoft.com/office/officeart/2005/8/layout/cycle6"/>
    <dgm:cxn modelId="{0BE3FA9A-88E5-461E-911E-DA981E93528D}" type="presParOf" srcId="{5CC3A85C-009C-4113-974B-5EB997BC1CF1}" destId="{11D1CF3F-170F-4996-BF68-61F8AE346856}" srcOrd="22" destOrd="0" presId="urn:microsoft.com/office/officeart/2005/8/layout/cycle6"/>
    <dgm:cxn modelId="{9BD12672-3C3F-400B-A995-3F0A34CE7F90}" type="presParOf" srcId="{5CC3A85C-009C-4113-974B-5EB997BC1CF1}" destId="{E44C9813-7E55-4C7A-A7C8-4B2B94970766}" srcOrd="23"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BA00427-F087-41CD-A30F-0B96B46F0DE8}" type="doc">
      <dgm:prSet loTypeId="urn:microsoft.com/office/officeart/2005/8/layout/process1" loCatId="process" qsTypeId="urn:microsoft.com/office/officeart/2005/8/quickstyle/simple1" qsCatId="simple" csTypeId="urn:microsoft.com/office/officeart/2005/8/colors/accent6_2" csCatId="accent6" phldr="1"/>
      <dgm:spPr/>
      <dgm:t>
        <a:bodyPr/>
        <a:lstStyle/>
        <a:p>
          <a:endParaRPr lang="es-CO"/>
        </a:p>
      </dgm:t>
    </dgm:pt>
    <dgm:pt modelId="{F8AD3BB4-D791-4E06-95FF-0D64F6A667D6}">
      <dgm:prSet/>
      <dgm:spPr>
        <a:effectLst>
          <a:outerShdw blurRad="76200" dir="18900000" sy="23000" kx="-1200000" algn="bl" rotWithShape="0">
            <a:prstClr val="black">
              <a:alpha val="20000"/>
            </a:prstClr>
          </a:outerShdw>
        </a:effectLst>
        <a:scene3d>
          <a:camera prst="perspectiveBelow"/>
          <a:lightRig rig="threePt" dir="t"/>
        </a:scene3d>
      </dgm:spPr>
      <dgm:t>
        <a:bodyPr/>
        <a:lstStyle/>
        <a:p>
          <a:pPr rtl="0"/>
          <a:r>
            <a:rPr lang="es-CO" b="1" smtClean="0">
              <a:solidFill>
                <a:schemeClr val="tx1"/>
              </a:solidFill>
            </a:rPr>
            <a:t>El reconocimiento de la diversidad como  intencionalidad que enriquece la  formación humana </a:t>
          </a:r>
          <a:endParaRPr lang="es-CO" b="1">
            <a:solidFill>
              <a:schemeClr val="tx1"/>
            </a:solidFill>
          </a:endParaRPr>
        </a:p>
      </dgm:t>
    </dgm:pt>
    <dgm:pt modelId="{C5506984-482E-46BC-AB44-3F1254D62ECA}" type="parTrans" cxnId="{3E856150-A488-4DC5-9872-B711977F06B0}">
      <dgm:prSet/>
      <dgm:spPr/>
      <dgm:t>
        <a:bodyPr/>
        <a:lstStyle/>
        <a:p>
          <a:endParaRPr lang="es-CO"/>
        </a:p>
      </dgm:t>
    </dgm:pt>
    <dgm:pt modelId="{9410454F-F703-44FA-826B-92BB1F290675}" type="sibTrans" cxnId="{3E856150-A488-4DC5-9872-B711977F06B0}">
      <dgm:prSet/>
      <dgm:spPr/>
      <dgm:t>
        <a:bodyPr/>
        <a:lstStyle/>
        <a:p>
          <a:endParaRPr lang="es-CO"/>
        </a:p>
      </dgm:t>
    </dgm:pt>
    <dgm:pt modelId="{C56E9052-0562-4FA0-9412-1BAAE73D9E77}" type="pres">
      <dgm:prSet presAssocID="{DBA00427-F087-41CD-A30F-0B96B46F0DE8}" presName="Name0" presStyleCnt="0">
        <dgm:presLayoutVars>
          <dgm:dir/>
          <dgm:resizeHandles val="exact"/>
        </dgm:presLayoutVars>
      </dgm:prSet>
      <dgm:spPr/>
      <dgm:t>
        <a:bodyPr/>
        <a:lstStyle/>
        <a:p>
          <a:endParaRPr lang="es-CO"/>
        </a:p>
      </dgm:t>
    </dgm:pt>
    <dgm:pt modelId="{51C82E08-1111-4E5D-B92C-3CB0D0107B67}" type="pres">
      <dgm:prSet presAssocID="{F8AD3BB4-D791-4E06-95FF-0D64F6A667D6}" presName="node" presStyleLbl="node1" presStyleIdx="0" presStyleCnt="1">
        <dgm:presLayoutVars>
          <dgm:bulletEnabled val="1"/>
        </dgm:presLayoutVars>
      </dgm:prSet>
      <dgm:spPr/>
      <dgm:t>
        <a:bodyPr/>
        <a:lstStyle/>
        <a:p>
          <a:endParaRPr lang="es-CO"/>
        </a:p>
      </dgm:t>
    </dgm:pt>
  </dgm:ptLst>
  <dgm:cxnLst>
    <dgm:cxn modelId="{3E856150-A488-4DC5-9872-B711977F06B0}" srcId="{DBA00427-F087-41CD-A30F-0B96B46F0DE8}" destId="{F8AD3BB4-D791-4E06-95FF-0D64F6A667D6}" srcOrd="0" destOrd="0" parTransId="{C5506984-482E-46BC-AB44-3F1254D62ECA}" sibTransId="{9410454F-F703-44FA-826B-92BB1F290675}"/>
    <dgm:cxn modelId="{91FE3A65-0DBA-4E90-B4A9-55895C54E069}" type="presOf" srcId="{F8AD3BB4-D791-4E06-95FF-0D64F6A667D6}" destId="{51C82E08-1111-4E5D-B92C-3CB0D0107B67}" srcOrd="0" destOrd="0" presId="urn:microsoft.com/office/officeart/2005/8/layout/process1"/>
    <dgm:cxn modelId="{5CB0C15C-586B-465E-9551-346F73886836}" type="presOf" srcId="{DBA00427-F087-41CD-A30F-0B96B46F0DE8}" destId="{C56E9052-0562-4FA0-9412-1BAAE73D9E77}" srcOrd="0" destOrd="0" presId="urn:microsoft.com/office/officeart/2005/8/layout/process1"/>
    <dgm:cxn modelId="{AB2A4FA2-0DF1-42F0-9A4D-A0CEECE5C8F7}" type="presParOf" srcId="{C56E9052-0562-4FA0-9412-1BAAE73D9E77}" destId="{51C82E08-1111-4E5D-B92C-3CB0D0107B67}" srcOrd="0"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E5C161-193D-4C69-85C0-99655506B566}">
      <dsp:nvSpPr>
        <dsp:cNvPr id="0" name=""/>
        <dsp:cNvSpPr/>
      </dsp:nvSpPr>
      <dsp:spPr>
        <a:xfrm>
          <a:off x="661535" y="0"/>
          <a:ext cx="7497401" cy="5616624"/>
        </a:xfrm>
        <a:prstGeom prst="rightArrow">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7EA30F-DE42-4540-8EE8-348361C3E204}">
      <dsp:nvSpPr>
        <dsp:cNvPr id="0" name=""/>
        <dsp:cNvSpPr/>
      </dsp:nvSpPr>
      <dsp:spPr>
        <a:xfrm>
          <a:off x="385895" y="1684987"/>
          <a:ext cx="8048680" cy="2246649"/>
        </a:xfrm>
        <a:prstGeom prst="roundRect">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s-CO" sz="2600" b="1" kern="1200" smtClean="0"/>
            <a:t>La formación socio-humanística ha sido participe de la transformación educativa, del va y ven de la normatividad educativa en Colombia, de las tendencias epistemológicas  y de pensamiento universitario que le han influido decisivamente  en los últimos años.</a:t>
          </a:r>
          <a:endParaRPr lang="es-CO" sz="2600" kern="1200"/>
        </a:p>
      </dsp:txBody>
      <dsp:txXfrm>
        <a:off x="495567" y="1794659"/>
        <a:ext cx="7829336" cy="202730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12C1EB-1D0D-4BFE-BDB6-172AE4BE5AA3}">
      <dsp:nvSpPr>
        <dsp:cNvPr id="0" name=""/>
        <dsp:cNvSpPr/>
      </dsp:nvSpPr>
      <dsp:spPr>
        <a:xfrm>
          <a:off x="1803856" y="3656"/>
          <a:ext cx="5105254" cy="5105254"/>
        </a:xfrm>
        <a:prstGeom prst="ellipse">
          <a:avLst/>
        </a:prstGeom>
        <a:solidFill>
          <a:schemeClr val="accent6">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es-CO" sz="2400" b="1" kern="1200" smtClean="0"/>
            <a:t>Entendiendo  la articulación del  área  socio-formativa- humanística al currículo universitario,  como un macro sistema dinámico, en continua reflexión y análisis, interrelacionado, inter-actuante, que se influye mutuamente con los otros ejes  de trabajo  institucional.</a:t>
          </a:r>
          <a:endParaRPr lang="es-CO" sz="2400" b="1" kern="1200"/>
        </a:p>
      </dsp:txBody>
      <dsp:txXfrm>
        <a:off x="2551503" y="751303"/>
        <a:ext cx="3609960" cy="360996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B8EBB8-37D2-41AB-A51D-A1832A10E7E9}">
      <dsp:nvSpPr>
        <dsp:cNvPr id="0" name=""/>
        <dsp:cNvSpPr/>
      </dsp:nvSpPr>
      <dsp:spPr>
        <a:xfrm>
          <a:off x="617219" y="0"/>
          <a:ext cx="6995160" cy="6858000"/>
        </a:xfrm>
        <a:prstGeom prst="rightArrow">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324F67-5866-45B5-B34C-2AF9071A07EE}">
      <dsp:nvSpPr>
        <dsp:cNvPr id="0" name=""/>
        <dsp:cNvSpPr/>
      </dsp:nvSpPr>
      <dsp:spPr>
        <a:xfrm>
          <a:off x="278874" y="2057400"/>
          <a:ext cx="2468880" cy="2743200"/>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s-CO" sz="1700" b="1" kern="1200" dirty="0" smtClean="0"/>
            <a:t>Doble implicación  currículo- entorno- universidad </a:t>
          </a:r>
          <a:endParaRPr lang="es-CO" sz="1700" b="1" kern="1200" dirty="0"/>
        </a:p>
      </dsp:txBody>
      <dsp:txXfrm>
        <a:off x="399395" y="2177921"/>
        <a:ext cx="2227838" cy="2502158"/>
      </dsp:txXfrm>
    </dsp:sp>
    <dsp:sp modelId="{A0C79EF6-0258-46F2-9A7F-64C971A1C69C}">
      <dsp:nvSpPr>
        <dsp:cNvPr id="0" name=""/>
        <dsp:cNvSpPr/>
      </dsp:nvSpPr>
      <dsp:spPr>
        <a:xfrm>
          <a:off x="2880359" y="2057400"/>
          <a:ext cx="2468880" cy="2743200"/>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s-CO" sz="1700" b="1" kern="1200" dirty="0" smtClean="0"/>
            <a:t>El currículo se constituye en el puente que permite, fomenta y desarrolla  la interactividad entre la universidad y el  contexto y por supuesto también entre la teoría y la práctica</a:t>
          </a:r>
          <a:endParaRPr lang="es-CO" sz="1700" b="1" kern="1200" dirty="0"/>
        </a:p>
      </dsp:txBody>
      <dsp:txXfrm>
        <a:off x="3000880" y="2177921"/>
        <a:ext cx="2227838" cy="2502158"/>
      </dsp:txXfrm>
    </dsp:sp>
    <dsp:sp modelId="{67FBCE9E-3AE6-41A0-97B4-76D26CEAD99C}">
      <dsp:nvSpPr>
        <dsp:cNvPr id="0" name=""/>
        <dsp:cNvSpPr/>
      </dsp:nvSpPr>
      <dsp:spPr>
        <a:xfrm>
          <a:off x="5481845" y="2057400"/>
          <a:ext cx="2468880" cy="2743200"/>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s-CO" sz="1700" b="1" kern="1200" smtClean="0"/>
            <a:t>La relación escuela sociedad encuentra en el currículo el puente de esa mediación</a:t>
          </a:r>
          <a:endParaRPr lang="es-CO" sz="1700" b="1" kern="1200"/>
        </a:p>
      </dsp:txBody>
      <dsp:txXfrm>
        <a:off x="5602366" y="2177921"/>
        <a:ext cx="2227838" cy="250215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2ACF0E-463A-4DA9-BF25-6421B72700E5}">
      <dsp:nvSpPr>
        <dsp:cNvPr id="0" name=""/>
        <dsp:cNvSpPr/>
      </dsp:nvSpPr>
      <dsp:spPr>
        <a:xfrm>
          <a:off x="1619663" y="72008"/>
          <a:ext cx="5686064" cy="1643062"/>
        </a:xfrm>
        <a:prstGeom prst="chevron">
          <a:avLst/>
        </a:prstGeom>
        <a:solidFill>
          <a:schemeClr val="accent6">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rtl="0">
            <a:lnSpc>
              <a:spcPct val="90000"/>
            </a:lnSpc>
            <a:spcBef>
              <a:spcPct val="0"/>
            </a:spcBef>
            <a:spcAft>
              <a:spcPct val="35000"/>
            </a:spcAft>
          </a:pPr>
          <a:r>
            <a:rPr lang="es-CO" sz="2000" b="1" kern="1200" dirty="0" smtClean="0">
              <a:solidFill>
                <a:schemeClr val="tx1"/>
              </a:solidFill>
            </a:rPr>
            <a:t>La formación humana se inscribe en una intencionalidad clara por potenciar un proyecto ético de vida.</a:t>
          </a:r>
          <a:endParaRPr lang="es-CO" sz="2000" b="1" kern="1200" dirty="0">
            <a:solidFill>
              <a:schemeClr val="tx1"/>
            </a:solidFill>
          </a:endParaRPr>
        </a:p>
      </dsp:txBody>
      <dsp:txXfrm>
        <a:off x="2441194" y="72008"/>
        <a:ext cx="4043002" cy="1643062"/>
      </dsp:txXfrm>
    </dsp:sp>
    <dsp:sp modelId="{163F8D17-05C5-4129-8A32-AB4A4CDFB3A2}">
      <dsp:nvSpPr>
        <dsp:cNvPr id="0" name=""/>
        <dsp:cNvSpPr/>
      </dsp:nvSpPr>
      <dsp:spPr>
        <a:xfrm>
          <a:off x="1187619" y="1800198"/>
          <a:ext cx="6575782" cy="2940490"/>
        </a:xfrm>
        <a:prstGeom prst="chevron">
          <a:avLst/>
        </a:prstGeom>
        <a:solidFill>
          <a:schemeClr val="accent6">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rtl="0">
            <a:lnSpc>
              <a:spcPct val="90000"/>
            </a:lnSpc>
            <a:spcBef>
              <a:spcPct val="0"/>
            </a:spcBef>
            <a:spcAft>
              <a:spcPct val="35000"/>
            </a:spcAft>
          </a:pPr>
          <a:r>
            <a:rPr lang="es-CO" sz="2000" b="1" kern="1200" dirty="0" smtClean="0">
              <a:solidFill>
                <a:schemeClr val="tx1"/>
              </a:solidFill>
            </a:rPr>
            <a:t>La dimensión  investigativa y la ética; la formación en competencias específicas de la profesión elegida y lo personal; ello implica el acompañamiento   en el saber ser, saber conocer y saber hacer, en íntima relación con lo ecologizante, lo cultural y  lo político.</a:t>
          </a:r>
          <a:endParaRPr lang="es-CO" sz="2000" b="1" kern="1200" dirty="0">
            <a:solidFill>
              <a:schemeClr val="tx1"/>
            </a:solidFill>
          </a:endParaRPr>
        </a:p>
      </dsp:txBody>
      <dsp:txXfrm>
        <a:off x="2657864" y="1800198"/>
        <a:ext cx="3635292" cy="294049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883380-72DD-4D18-8452-9D3F852EA769}">
      <dsp:nvSpPr>
        <dsp:cNvPr id="0" name=""/>
        <dsp:cNvSpPr/>
      </dsp:nvSpPr>
      <dsp:spPr>
        <a:xfrm>
          <a:off x="2029916" y="0"/>
          <a:ext cx="5733256" cy="5733256"/>
        </a:xfrm>
        <a:prstGeom prst="ellipse">
          <a:avLst/>
        </a:prstGeom>
        <a:solidFill>
          <a:schemeClr val="accent6">
            <a:shade val="80000"/>
            <a:alpha val="50000"/>
            <a:hueOff val="0"/>
            <a:satOff val="0"/>
            <a:lumOff val="0"/>
            <a:alphaOff val="0"/>
          </a:schemeClr>
        </a:solidFill>
        <a:ln>
          <a:noFill/>
        </a:ln>
        <a:effectLst/>
        <a:sp3d extrusionH="50600" prstMaterial="clear">
          <a:bevelT w="101600" h="80600" prst="relaxedInset"/>
          <a:bevelB w="80600" h="80600" prst="relaxedInset"/>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rtl="0">
            <a:lnSpc>
              <a:spcPct val="90000"/>
            </a:lnSpc>
            <a:spcBef>
              <a:spcPct val="0"/>
            </a:spcBef>
            <a:spcAft>
              <a:spcPct val="35000"/>
            </a:spcAft>
          </a:pPr>
          <a:r>
            <a:rPr lang="es-CO" sz="2400" b="1" kern="1200" dirty="0" smtClean="0"/>
            <a:t>La articulación está determinada en  gran medida por el grado de  voluntad real y compromiso auténtico   de los directivos y docentes de cada una de las instituciones universitarias con el área específica de  la formación humana,  por ende   con   el fortalecimiento de espacios académicos aportantes a la formación humana y profesional</a:t>
          </a:r>
          <a:endParaRPr lang="es-CO" sz="2400" b="1" kern="1200" dirty="0"/>
        </a:p>
      </dsp:txBody>
      <dsp:txXfrm>
        <a:off x="2869532" y="839616"/>
        <a:ext cx="4054024" cy="40540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995E5D-C2F0-4FA8-B51B-7104D319BA38}">
      <dsp:nvSpPr>
        <dsp:cNvPr id="0" name=""/>
        <dsp:cNvSpPr/>
      </dsp:nvSpPr>
      <dsp:spPr>
        <a:xfrm>
          <a:off x="3560794" y="2307510"/>
          <a:ext cx="2022410" cy="2022410"/>
        </a:xfrm>
        <a:prstGeom prst="roundRect">
          <a:avLst/>
        </a:prstGeom>
        <a:gradFill rotWithShape="0">
          <a:gsLst>
            <a:gs pos="0">
              <a:schemeClr val="accent1">
                <a:shade val="50000"/>
                <a:hueOff val="0"/>
                <a:satOff val="0"/>
                <a:lumOff val="0"/>
                <a:alphaOff val="0"/>
                <a:tint val="50000"/>
                <a:satMod val="300000"/>
              </a:schemeClr>
            </a:gs>
            <a:gs pos="35000">
              <a:schemeClr val="accent1">
                <a:shade val="50000"/>
                <a:hueOff val="0"/>
                <a:satOff val="0"/>
                <a:lumOff val="0"/>
                <a:alphaOff val="0"/>
                <a:tint val="37000"/>
                <a:satMod val="300000"/>
              </a:schemeClr>
            </a:gs>
            <a:gs pos="100000">
              <a:schemeClr val="accent1">
                <a:shade val="5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CO" sz="1600" b="1" kern="1200" dirty="0" smtClean="0"/>
            <a:t>La articulación  curricular   de lo socio-humanístico  implica:</a:t>
          </a:r>
        </a:p>
        <a:p>
          <a:pPr lvl="0" algn="ctr" defTabSz="1200150">
            <a:lnSpc>
              <a:spcPct val="90000"/>
            </a:lnSpc>
            <a:spcBef>
              <a:spcPct val="0"/>
            </a:spcBef>
            <a:spcAft>
              <a:spcPct val="35000"/>
            </a:spcAft>
          </a:pPr>
          <a:endParaRPr lang="es-CO" sz="1600" b="1" kern="1200" dirty="0"/>
        </a:p>
      </dsp:txBody>
      <dsp:txXfrm>
        <a:off x="3659520" y="2406236"/>
        <a:ext cx="1824958" cy="1824958"/>
      </dsp:txXfrm>
    </dsp:sp>
    <dsp:sp modelId="{3F702B6C-8DEF-48B8-8461-D3C3B47B7EA6}">
      <dsp:nvSpPr>
        <dsp:cNvPr id="0" name=""/>
        <dsp:cNvSpPr/>
      </dsp:nvSpPr>
      <dsp:spPr>
        <a:xfrm rot="16200000">
          <a:off x="4070057" y="1805568"/>
          <a:ext cx="1003884" cy="0"/>
        </a:xfrm>
        <a:custGeom>
          <a:avLst/>
          <a:gdLst/>
          <a:ahLst/>
          <a:cxnLst/>
          <a:rect l="0" t="0" r="0" b="0"/>
          <a:pathLst>
            <a:path>
              <a:moveTo>
                <a:pt x="0" y="0"/>
              </a:moveTo>
              <a:lnTo>
                <a:pt x="1003884" y="0"/>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01C306-8324-4034-A3BE-40AFA727BB59}">
      <dsp:nvSpPr>
        <dsp:cNvPr id="0" name=""/>
        <dsp:cNvSpPr/>
      </dsp:nvSpPr>
      <dsp:spPr>
        <a:xfrm>
          <a:off x="3894492" y="-51388"/>
          <a:ext cx="1355014" cy="1355014"/>
        </a:xfrm>
        <a:prstGeom prst="roundRect">
          <a:avLst/>
        </a:prstGeom>
        <a:gradFill rotWithShape="0">
          <a:gsLst>
            <a:gs pos="0">
              <a:schemeClr val="accent1">
                <a:shade val="50000"/>
                <a:hueOff val="144575"/>
                <a:satOff val="-3024"/>
                <a:lumOff val="16825"/>
                <a:alphaOff val="0"/>
                <a:tint val="50000"/>
                <a:satMod val="300000"/>
              </a:schemeClr>
            </a:gs>
            <a:gs pos="35000">
              <a:schemeClr val="accent1">
                <a:shade val="50000"/>
                <a:hueOff val="144575"/>
                <a:satOff val="-3024"/>
                <a:lumOff val="16825"/>
                <a:alphaOff val="0"/>
                <a:tint val="37000"/>
                <a:satMod val="300000"/>
              </a:schemeClr>
            </a:gs>
            <a:gs pos="100000">
              <a:schemeClr val="accent1">
                <a:shade val="50000"/>
                <a:hueOff val="144575"/>
                <a:satOff val="-3024"/>
                <a:lumOff val="1682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CO" sz="1600" b="1" kern="1200" dirty="0" smtClean="0"/>
            <a:t>Reto universitario</a:t>
          </a:r>
        </a:p>
        <a:p>
          <a:pPr lvl="0" algn="ctr" defTabSz="800100">
            <a:lnSpc>
              <a:spcPct val="90000"/>
            </a:lnSpc>
            <a:spcBef>
              <a:spcPct val="0"/>
            </a:spcBef>
            <a:spcAft>
              <a:spcPct val="35000"/>
            </a:spcAft>
          </a:pPr>
          <a:endParaRPr lang="es-CO" sz="1600" b="1" kern="1200" dirty="0"/>
        </a:p>
      </dsp:txBody>
      <dsp:txXfrm>
        <a:off x="3960638" y="14758"/>
        <a:ext cx="1222722" cy="1222722"/>
      </dsp:txXfrm>
    </dsp:sp>
    <dsp:sp modelId="{A272ECF9-13EC-468A-9F9C-0683204F2809}">
      <dsp:nvSpPr>
        <dsp:cNvPr id="0" name=""/>
        <dsp:cNvSpPr/>
      </dsp:nvSpPr>
      <dsp:spPr>
        <a:xfrm>
          <a:off x="5583205" y="3318715"/>
          <a:ext cx="1003884" cy="0"/>
        </a:xfrm>
        <a:custGeom>
          <a:avLst/>
          <a:gdLst/>
          <a:ahLst/>
          <a:cxnLst/>
          <a:rect l="0" t="0" r="0" b="0"/>
          <a:pathLst>
            <a:path>
              <a:moveTo>
                <a:pt x="0" y="0"/>
              </a:moveTo>
              <a:lnTo>
                <a:pt x="1003884" y="0"/>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C4D481-361B-44B4-BAF7-ABAF556F9D71}">
      <dsp:nvSpPr>
        <dsp:cNvPr id="0" name=""/>
        <dsp:cNvSpPr/>
      </dsp:nvSpPr>
      <dsp:spPr>
        <a:xfrm>
          <a:off x="6587089" y="2641208"/>
          <a:ext cx="1355014" cy="1355014"/>
        </a:xfrm>
        <a:prstGeom prst="roundRect">
          <a:avLst/>
        </a:prstGeom>
        <a:gradFill rotWithShape="0">
          <a:gsLst>
            <a:gs pos="0">
              <a:schemeClr val="accent1">
                <a:shade val="50000"/>
                <a:hueOff val="289150"/>
                <a:satOff val="-6048"/>
                <a:lumOff val="33650"/>
                <a:alphaOff val="0"/>
                <a:tint val="50000"/>
                <a:satMod val="300000"/>
              </a:schemeClr>
            </a:gs>
            <a:gs pos="35000">
              <a:schemeClr val="accent1">
                <a:shade val="50000"/>
                <a:hueOff val="289150"/>
                <a:satOff val="-6048"/>
                <a:lumOff val="33650"/>
                <a:alphaOff val="0"/>
                <a:tint val="37000"/>
                <a:satMod val="300000"/>
              </a:schemeClr>
            </a:gs>
            <a:gs pos="100000">
              <a:schemeClr val="accent1">
                <a:shade val="50000"/>
                <a:hueOff val="289150"/>
                <a:satOff val="-6048"/>
                <a:lumOff val="3365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s-CO" sz="1600" b="1" kern="1200" dirty="0" smtClean="0"/>
            <a:t>Acción que trasciende lo cotidiano</a:t>
          </a:r>
          <a:endParaRPr lang="es-CO" sz="1600" b="1" kern="1200" dirty="0"/>
        </a:p>
      </dsp:txBody>
      <dsp:txXfrm>
        <a:off x="6653235" y="2707354"/>
        <a:ext cx="1222722" cy="1222722"/>
      </dsp:txXfrm>
    </dsp:sp>
    <dsp:sp modelId="{5C2845D7-6730-4962-9D9A-AF7FC7CDFB89}">
      <dsp:nvSpPr>
        <dsp:cNvPr id="0" name=""/>
        <dsp:cNvSpPr/>
      </dsp:nvSpPr>
      <dsp:spPr>
        <a:xfrm rot="5400000">
          <a:off x="4122025" y="4779895"/>
          <a:ext cx="899948" cy="0"/>
        </a:xfrm>
        <a:custGeom>
          <a:avLst/>
          <a:gdLst/>
          <a:ahLst/>
          <a:cxnLst/>
          <a:rect l="0" t="0" r="0" b="0"/>
          <a:pathLst>
            <a:path>
              <a:moveTo>
                <a:pt x="0" y="0"/>
              </a:moveTo>
              <a:lnTo>
                <a:pt x="899948" y="0"/>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DAAA4D-CD5C-483F-BF2C-5851C3908979}">
      <dsp:nvSpPr>
        <dsp:cNvPr id="0" name=""/>
        <dsp:cNvSpPr/>
      </dsp:nvSpPr>
      <dsp:spPr>
        <a:xfrm>
          <a:off x="3722602" y="5229869"/>
          <a:ext cx="1698795" cy="1562887"/>
        </a:xfrm>
        <a:prstGeom prst="roundRect">
          <a:avLst/>
        </a:prstGeom>
        <a:gradFill rotWithShape="0">
          <a:gsLst>
            <a:gs pos="0">
              <a:schemeClr val="accent1">
                <a:shade val="50000"/>
                <a:hueOff val="289150"/>
                <a:satOff val="-6048"/>
                <a:lumOff val="33650"/>
                <a:alphaOff val="0"/>
                <a:tint val="50000"/>
                <a:satMod val="300000"/>
              </a:schemeClr>
            </a:gs>
            <a:gs pos="35000">
              <a:schemeClr val="accent1">
                <a:shade val="50000"/>
                <a:hueOff val="289150"/>
                <a:satOff val="-6048"/>
                <a:lumOff val="33650"/>
                <a:alphaOff val="0"/>
                <a:tint val="37000"/>
                <a:satMod val="300000"/>
              </a:schemeClr>
            </a:gs>
            <a:gs pos="100000">
              <a:schemeClr val="accent1">
                <a:shade val="50000"/>
                <a:hueOff val="289150"/>
                <a:satOff val="-6048"/>
                <a:lumOff val="3365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s-CO" sz="1600" b="1" kern="1200" dirty="0" smtClean="0"/>
            <a:t>Alta responsabilidad</a:t>
          </a:r>
          <a:endParaRPr lang="es-CO" sz="1600" b="1" kern="1200" dirty="0"/>
        </a:p>
      </dsp:txBody>
      <dsp:txXfrm>
        <a:off x="3798896" y="5306163"/>
        <a:ext cx="1546207" cy="1410299"/>
      </dsp:txXfrm>
    </dsp:sp>
    <dsp:sp modelId="{35795BC4-4EEF-406E-848C-66C1553B1D0E}">
      <dsp:nvSpPr>
        <dsp:cNvPr id="0" name=""/>
        <dsp:cNvSpPr/>
      </dsp:nvSpPr>
      <dsp:spPr>
        <a:xfrm rot="10800000">
          <a:off x="2556910" y="3318715"/>
          <a:ext cx="1003884" cy="0"/>
        </a:xfrm>
        <a:custGeom>
          <a:avLst/>
          <a:gdLst/>
          <a:ahLst/>
          <a:cxnLst/>
          <a:rect l="0" t="0" r="0" b="0"/>
          <a:pathLst>
            <a:path>
              <a:moveTo>
                <a:pt x="0" y="0"/>
              </a:moveTo>
              <a:lnTo>
                <a:pt x="1003884" y="0"/>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F1416B-26A6-42E0-AA9D-D3C53323BE0A}">
      <dsp:nvSpPr>
        <dsp:cNvPr id="0" name=""/>
        <dsp:cNvSpPr/>
      </dsp:nvSpPr>
      <dsp:spPr>
        <a:xfrm>
          <a:off x="1201895" y="2641208"/>
          <a:ext cx="1355014" cy="1355014"/>
        </a:xfrm>
        <a:prstGeom prst="roundRect">
          <a:avLst/>
        </a:prstGeom>
        <a:gradFill rotWithShape="0">
          <a:gsLst>
            <a:gs pos="0">
              <a:schemeClr val="accent1">
                <a:shade val="50000"/>
                <a:hueOff val="144575"/>
                <a:satOff val="-3024"/>
                <a:lumOff val="16825"/>
                <a:alphaOff val="0"/>
                <a:tint val="50000"/>
                <a:satMod val="300000"/>
              </a:schemeClr>
            </a:gs>
            <a:gs pos="35000">
              <a:schemeClr val="accent1">
                <a:shade val="50000"/>
                <a:hueOff val="144575"/>
                <a:satOff val="-3024"/>
                <a:lumOff val="16825"/>
                <a:alphaOff val="0"/>
                <a:tint val="37000"/>
                <a:satMod val="300000"/>
              </a:schemeClr>
            </a:gs>
            <a:gs pos="100000">
              <a:schemeClr val="accent1">
                <a:shade val="50000"/>
                <a:hueOff val="144575"/>
                <a:satOff val="-3024"/>
                <a:lumOff val="1682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s-CO" sz="1600" b="1" kern="1200" smtClean="0"/>
            <a:t>Compromiso  frente  al    profesional  futuro, la sociedad y el mundo</a:t>
          </a:r>
          <a:endParaRPr lang="es-CO" sz="1600" b="1" kern="1200"/>
        </a:p>
      </dsp:txBody>
      <dsp:txXfrm>
        <a:off x="1268041" y="2707354"/>
        <a:ext cx="1222722" cy="12227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827700-B08B-45C8-AC13-FC195DEE3AE2}">
      <dsp:nvSpPr>
        <dsp:cNvPr id="0" name=""/>
        <dsp:cNvSpPr/>
      </dsp:nvSpPr>
      <dsp:spPr>
        <a:xfrm>
          <a:off x="1507603" y="0"/>
          <a:ext cx="6957392" cy="6957392"/>
        </a:xfrm>
        <a:prstGeom prst="ellipse">
          <a:avLst/>
        </a:prstGeom>
        <a:solidFill>
          <a:schemeClr val="accent6">
            <a:alpha val="50000"/>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1422400" rtl="0">
            <a:lnSpc>
              <a:spcPct val="90000"/>
            </a:lnSpc>
            <a:spcBef>
              <a:spcPct val="0"/>
            </a:spcBef>
            <a:spcAft>
              <a:spcPct val="35000"/>
            </a:spcAft>
          </a:pPr>
          <a:r>
            <a:rPr lang="es-CO" sz="3200" b="1" kern="1200" smtClean="0"/>
            <a:t>¿Cómo puede alimentarse, desde la dimensión epistemológica del pensamiento complejo, la caracterización de un currículo socio-humanístico, de una institución acorde con las necesidades  de formación humana-profesional integral que demanda la Educación Superior en el siglo XXI?</a:t>
          </a:r>
          <a:endParaRPr lang="es-CO" sz="3200" b="1" kern="1200"/>
        </a:p>
      </dsp:txBody>
      <dsp:txXfrm>
        <a:off x="2526489" y="1018886"/>
        <a:ext cx="4919620" cy="49196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0E5540-EE7F-4802-B64F-7A28312927FF}">
      <dsp:nvSpPr>
        <dsp:cNvPr id="0" name=""/>
        <dsp:cNvSpPr/>
      </dsp:nvSpPr>
      <dsp:spPr>
        <a:xfrm>
          <a:off x="0" y="4024015"/>
          <a:ext cx="8784976" cy="440345"/>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s-CO" sz="1600" b="1" kern="1200" dirty="0" smtClean="0">
              <a:solidFill>
                <a:schemeClr val="tx1"/>
              </a:solidFill>
            </a:rPr>
            <a:t>La perspectiva subjetiva y   la objetivista-experimental en fricción</a:t>
          </a:r>
          <a:endParaRPr lang="es-CO" sz="1600" b="1" kern="1200" dirty="0">
            <a:solidFill>
              <a:schemeClr val="tx1"/>
            </a:solidFill>
          </a:endParaRPr>
        </a:p>
      </dsp:txBody>
      <dsp:txXfrm>
        <a:off x="0" y="4024015"/>
        <a:ext cx="8784976" cy="440345"/>
      </dsp:txXfrm>
    </dsp:sp>
    <dsp:sp modelId="{18A97D16-0FBD-4635-8C8D-91F6D34C01DE}">
      <dsp:nvSpPr>
        <dsp:cNvPr id="0" name=""/>
        <dsp:cNvSpPr/>
      </dsp:nvSpPr>
      <dsp:spPr>
        <a:xfrm rot="10800000">
          <a:off x="0" y="3353368"/>
          <a:ext cx="8784976" cy="677251"/>
        </a:xfrm>
        <a:prstGeom prst="upArrowCallou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s-CO" sz="1600" b="1" kern="1200" dirty="0" smtClean="0">
              <a:solidFill>
                <a:schemeClr val="tx1"/>
              </a:solidFill>
            </a:rPr>
            <a:t>Tendencia fragmentaria, divisoria y des-</a:t>
          </a:r>
          <a:r>
            <a:rPr lang="es-CO" sz="1600" b="1" kern="1200" dirty="0" err="1" smtClean="0">
              <a:solidFill>
                <a:schemeClr val="tx1"/>
              </a:solidFill>
            </a:rPr>
            <a:t>hilante</a:t>
          </a:r>
          <a:endParaRPr lang="es-CO" sz="1600" b="1" kern="1200" dirty="0">
            <a:solidFill>
              <a:schemeClr val="tx1"/>
            </a:solidFill>
          </a:endParaRPr>
        </a:p>
      </dsp:txBody>
      <dsp:txXfrm rot="10800000">
        <a:off x="0" y="3353368"/>
        <a:ext cx="8784976" cy="440057"/>
      </dsp:txXfrm>
    </dsp:sp>
    <dsp:sp modelId="{42E76361-9D8F-4C24-B068-891353EEC58B}">
      <dsp:nvSpPr>
        <dsp:cNvPr id="0" name=""/>
        <dsp:cNvSpPr/>
      </dsp:nvSpPr>
      <dsp:spPr>
        <a:xfrm rot="10800000">
          <a:off x="0" y="2682721"/>
          <a:ext cx="8784976" cy="677251"/>
        </a:xfrm>
        <a:prstGeom prst="upArrowCallou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s-CO" sz="1600" b="1" kern="1200" dirty="0" smtClean="0">
              <a:solidFill>
                <a:schemeClr val="tx1"/>
              </a:solidFill>
            </a:rPr>
            <a:t>Oposición académica entre las disciplinas cualitativas y las cuantitativas existentes en el campo  científico-profesional</a:t>
          </a:r>
          <a:endParaRPr lang="es-CO" sz="1600" b="1" kern="1200" dirty="0">
            <a:solidFill>
              <a:schemeClr val="tx1"/>
            </a:solidFill>
          </a:endParaRPr>
        </a:p>
      </dsp:txBody>
      <dsp:txXfrm rot="10800000">
        <a:off x="0" y="2682721"/>
        <a:ext cx="8784976" cy="440057"/>
      </dsp:txXfrm>
    </dsp:sp>
    <dsp:sp modelId="{33D38663-6044-4170-8680-CACFC3D7B43C}">
      <dsp:nvSpPr>
        <dsp:cNvPr id="0" name=""/>
        <dsp:cNvSpPr/>
      </dsp:nvSpPr>
      <dsp:spPr>
        <a:xfrm rot="10800000">
          <a:off x="0" y="2012075"/>
          <a:ext cx="8784976" cy="677251"/>
        </a:xfrm>
        <a:prstGeom prst="upArrowCallou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s-CO" sz="1600" b="1" kern="1200" dirty="0" smtClean="0">
              <a:solidFill>
                <a:schemeClr val="tx1"/>
              </a:solidFill>
            </a:rPr>
            <a:t>Separando la realidad</a:t>
          </a:r>
          <a:endParaRPr lang="es-CO" sz="1600" b="1" kern="1200" dirty="0">
            <a:solidFill>
              <a:schemeClr val="tx1"/>
            </a:solidFill>
          </a:endParaRPr>
        </a:p>
      </dsp:txBody>
      <dsp:txXfrm rot="10800000">
        <a:off x="0" y="2012075"/>
        <a:ext cx="8784976" cy="440057"/>
      </dsp:txXfrm>
    </dsp:sp>
    <dsp:sp modelId="{A379CD8F-4D0B-448B-B07B-77AC87397DF9}">
      <dsp:nvSpPr>
        <dsp:cNvPr id="0" name=""/>
        <dsp:cNvSpPr/>
      </dsp:nvSpPr>
      <dsp:spPr>
        <a:xfrm rot="10800000">
          <a:off x="0" y="1341428"/>
          <a:ext cx="8784976" cy="677251"/>
        </a:xfrm>
        <a:prstGeom prst="upArrowCallou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s-CO" sz="1600" b="1" kern="1200" dirty="0" smtClean="0">
              <a:solidFill>
                <a:schemeClr val="tx1"/>
              </a:solidFill>
            </a:rPr>
            <a:t>Fragmentaria del conocimiento</a:t>
          </a:r>
          <a:endParaRPr lang="es-CO" sz="1600" b="1" kern="1200" dirty="0">
            <a:solidFill>
              <a:schemeClr val="tx1"/>
            </a:solidFill>
          </a:endParaRPr>
        </a:p>
      </dsp:txBody>
      <dsp:txXfrm rot="10800000">
        <a:off x="0" y="1341428"/>
        <a:ext cx="8784976" cy="440057"/>
      </dsp:txXfrm>
    </dsp:sp>
    <dsp:sp modelId="{26191C8B-82D6-4E76-9BFA-BDFF2E7CA047}">
      <dsp:nvSpPr>
        <dsp:cNvPr id="0" name=""/>
        <dsp:cNvSpPr/>
      </dsp:nvSpPr>
      <dsp:spPr>
        <a:xfrm rot="10800000">
          <a:off x="0" y="670781"/>
          <a:ext cx="8784976" cy="677251"/>
        </a:xfrm>
        <a:prstGeom prst="upArrowCallou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s-CO" sz="1600" b="1" kern="1200" dirty="0" smtClean="0">
              <a:solidFill>
                <a:schemeClr val="tx1"/>
              </a:solidFill>
            </a:rPr>
            <a:t>Una  dinámica  no relacional</a:t>
          </a:r>
          <a:endParaRPr lang="es-CO" sz="1600" b="1" kern="1200" dirty="0">
            <a:solidFill>
              <a:schemeClr val="tx1"/>
            </a:solidFill>
          </a:endParaRPr>
        </a:p>
      </dsp:txBody>
      <dsp:txXfrm rot="10800000">
        <a:off x="0" y="670781"/>
        <a:ext cx="8784976" cy="440057"/>
      </dsp:txXfrm>
    </dsp:sp>
    <dsp:sp modelId="{58A0834E-A968-4833-819D-25A3B6A736E1}">
      <dsp:nvSpPr>
        <dsp:cNvPr id="0" name=""/>
        <dsp:cNvSpPr/>
      </dsp:nvSpPr>
      <dsp:spPr>
        <a:xfrm rot="10800000">
          <a:off x="0" y="135"/>
          <a:ext cx="8784976" cy="677251"/>
        </a:xfrm>
        <a:prstGeom prst="upArrowCallou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s-CO" sz="2000" b="1" kern="1200" dirty="0" smtClean="0">
              <a:solidFill>
                <a:schemeClr val="tx1"/>
              </a:solidFill>
            </a:rPr>
            <a:t>La forma de relacionarse    las disciplinas  y/o  las ciencias ha sido:</a:t>
          </a:r>
          <a:endParaRPr lang="es-CO" sz="2000" b="1" kern="1200" dirty="0">
            <a:solidFill>
              <a:schemeClr val="tx1"/>
            </a:solidFill>
          </a:endParaRPr>
        </a:p>
      </dsp:txBody>
      <dsp:txXfrm rot="10800000">
        <a:off x="0" y="135"/>
        <a:ext cx="8784976" cy="4400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28498E-D913-45C7-9839-7CA9855A6953}">
      <dsp:nvSpPr>
        <dsp:cNvPr id="0" name=""/>
        <dsp:cNvSpPr/>
      </dsp:nvSpPr>
      <dsp:spPr>
        <a:xfrm>
          <a:off x="2625330" y="63813"/>
          <a:ext cx="3318290" cy="3318290"/>
        </a:xfrm>
        <a:prstGeom prst="ellipse">
          <a:avLst/>
        </a:prstGeom>
        <a:solidFill>
          <a:schemeClr val="lt1">
            <a:alpha val="50000"/>
            <a:hueOff val="0"/>
            <a:satOff val="0"/>
            <a:lumOff val="0"/>
            <a:alphaOff val="0"/>
          </a:schemeClr>
        </a:solidFill>
        <a:ln w="38100" cap="flat" cmpd="sng" algn="ctr">
          <a:solidFill>
            <a:schemeClr val="accent6">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s-CO" sz="1800" b="1" kern="1200" smtClean="0"/>
            <a:t>La Controversia de las dos Culturas</a:t>
          </a:r>
          <a:endParaRPr lang="es-CO" sz="1800" b="1" kern="1200"/>
        </a:p>
      </dsp:txBody>
      <dsp:txXfrm>
        <a:off x="3008210" y="510506"/>
        <a:ext cx="2552531" cy="1052919"/>
      </dsp:txXfrm>
    </dsp:sp>
    <dsp:sp modelId="{88F3A38F-6DE5-4BE6-AD3B-FEC789D81C2D}">
      <dsp:nvSpPr>
        <dsp:cNvPr id="0" name=""/>
        <dsp:cNvSpPr/>
      </dsp:nvSpPr>
      <dsp:spPr>
        <a:xfrm>
          <a:off x="4093036" y="1531518"/>
          <a:ext cx="3318290" cy="3318290"/>
        </a:xfrm>
        <a:prstGeom prst="ellipse">
          <a:avLst/>
        </a:prstGeom>
        <a:solidFill>
          <a:schemeClr val="lt1">
            <a:alpha val="50000"/>
            <a:hueOff val="0"/>
            <a:satOff val="0"/>
            <a:lumOff val="0"/>
            <a:alphaOff val="0"/>
          </a:schemeClr>
        </a:solidFill>
        <a:ln w="38100" cap="flat" cmpd="sng" algn="ctr">
          <a:solidFill>
            <a:schemeClr val="accent6">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s-CO" sz="1800" b="1" kern="1200" smtClean="0"/>
            <a:t>«La tercera Cultura»</a:t>
          </a:r>
          <a:endParaRPr lang="es-CO" sz="1800" b="1" kern="1200"/>
        </a:p>
      </dsp:txBody>
      <dsp:txXfrm>
        <a:off x="5879807" y="1914398"/>
        <a:ext cx="1276265" cy="2552531"/>
      </dsp:txXfrm>
    </dsp:sp>
    <dsp:sp modelId="{437D7449-E9E6-462C-85B0-570977C049AA}">
      <dsp:nvSpPr>
        <dsp:cNvPr id="0" name=""/>
        <dsp:cNvSpPr/>
      </dsp:nvSpPr>
      <dsp:spPr>
        <a:xfrm>
          <a:off x="2625330" y="2999224"/>
          <a:ext cx="3318290" cy="3318290"/>
        </a:xfrm>
        <a:prstGeom prst="ellipse">
          <a:avLst/>
        </a:prstGeom>
        <a:solidFill>
          <a:schemeClr val="lt1">
            <a:alpha val="50000"/>
            <a:hueOff val="0"/>
            <a:satOff val="0"/>
            <a:lumOff val="0"/>
            <a:alphaOff val="0"/>
          </a:schemeClr>
        </a:solidFill>
        <a:ln w="38100" cap="flat" cmpd="sng" algn="ctr">
          <a:solidFill>
            <a:schemeClr val="accent6">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s-CO" sz="1800" b="1" kern="1200" smtClean="0"/>
            <a:t>«Mirar con nuevos ojos»</a:t>
          </a:r>
          <a:endParaRPr lang="es-CO" sz="1800" b="1" kern="1200"/>
        </a:p>
      </dsp:txBody>
      <dsp:txXfrm>
        <a:off x="3008210" y="4817902"/>
        <a:ext cx="2552531" cy="1052919"/>
      </dsp:txXfrm>
    </dsp:sp>
    <dsp:sp modelId="{2FA59400-D314-4783-B6CF-C4700D8EDA37}">
      <dsp:nvSpPr>
        <dsp:cNvPr id="0" name=""/>
        <dsp:cNvSpPr/>
      </dsp:nvSpPr>
      <dsp:spPr>
        <a:xfrm>
          <a:off x="1157625" y="1531518"/>
          <a:ext cx="3318290" cy="3318290"/>
        </a:xfrm>
        <a:prstGeom prst="ellipse">
          <a:avLst/>
        </a:prstGeom>
        <a:solidFill>
          <a:schemeClr val="lt1">
            <a:alpha val="50000"/>
            <a:hueOff val="0"/>
            <a:satOff val="0"/>
            <a:lumOff val="0"/>
            <a:alphaOff val="0"/>
          </a:schemeClr>
        </a:solidFill>
        <a:ln w="38100" cap="flat" cmpd="sng" algn="ctr">
          <a:solidFill>
            <a:schemeClr val="accent6">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s-CO" sz="1800" b="1" kern="1200" dirty="0" smtClean="0"/>
            <a:t>El pensamiento complejo</a:t>
          </a:r>
          <a:endParaRPr lang="es-CO" sz="1800" b="1" kern="1200" dirty="0"/>
        </a:p>
      </dsp:txBody>
      <dsp:txXfrm>
        <a:off x="1412878" y="1914398"/>
        <a:ext cx="1276265" cy="25525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DD5C57-D664-492E-B21A-74295E4E0015}">
      <dsp:nvSpPr>
        <dsp:cNvPr id="0" name=""/>
        <dsp:cNvSpPr/>
      </dsp:nvSpPr>
      <dsp:spPr>
        <a:xfrm>
          <a:off x="4018" y="0"/>
          <a:ext cx="8221563" cy="4525963"/>
        </a:xfrm>
        <a:prstGeom prst="roundRect">
          <a:avLst>
            <a:gd name="adj" fmla="val 10000"/>
          </a:avLst>
        </a:prstGeom>
        <a:solidFill>
          <a:schemeClr val="accent6">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s-CO" sz="3400" b="1" kern="1200" smtClean="0">
              <a:solidFill>
                <a:schemeClr val="tx1"/>
              </a:solidFill>
            </a:rPr>
            <a:t>La  dinámica  socio-formativa  apunta a propiciar  diversos  espacios para descubrir las opciones existenciales del aprendizaje significativo para que el estudiante como sujeto de formación, a partir de su experiencia y su existencia , fije opciones profesionales- éticas  en armonía consigo mismo, con el otro y con lo otro. </a:t>
          </a:r>
          <a:endParaRPr lang="es-CO" sz="3400" kern="1200">
            <a:solidFill>
              <a:schemeClr val="tx1"/>
            </a:solidFill>
          </a:endParaRPr>
        </a:p>
      </dsp:txBody>
      <dsp:txXfrm>
        <a:off x="136579" y="132561"/>
        <a:ext cx="7956441" cy="426084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15C28-4789-4E9C-AC81-80A9D86D859B}">
      <dsp:nvSpPr>
        <dsp:cNvPr id="0" name=""/>
        <dsp:cNvSpPr/>
      </dsp:nvSpPr>
      <dsp:spPr>
        <a:xfrm rot="5400000">
          <a:off x="-379130" y="1214021"/>
          <a:ext cx="1674870" cy="202163"/>
        </a:xfrm>
        <a:prstGeom prst="rect">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6AF56D-CA85-4192-995A-F56320D3CF8F}">
      <dsp:nvSpPr>
        <dsp:cNvPr id="0" name=""/>
        <dsp:cNvSpPr/>
      </dsp:nvSpPr>
      <dsp:spPr>
        <a:xfrm>
          <a:off x="4138" y="142133"/>
          <a:ext cx="2246262" cy="1347757"/>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CO" sz="1800" b="1" kern="1200" smtClean="0"/>
            <a:t>Transversalidad	</a:t>
          </a:r>
          <a:endParaRPr lang="es-CO" sz="1800" b="1" kern="1200" dirty="0"/>
        </a:p>
      </dsp:txBody>
      <dsp:txXfrm>
        <a:off x="43612" y="181607"/>
        <a:ext cx="2167314" cy="1268809"/>
      </dsp:txXfrm>
    </dsp:sp>
    <dsp:sp modelId="{A2B7FADE-132A-4DC0-A63B-80D38FF48798}">
      <dsp:nvSpPr>
        <dsp:cNvPr id="0" name=""/>
        <dsp:cNvSpPr/>
      </dsp:nvSpPr>
      <dsp:spPr>
        <a:xfrm rot="5400000">
          <a:off x="-379130" y="2898718"/>
          <a:ext cx="1674870" cy="202163"/>
        </a:xfrm>
        <a:prstGeom prst="rect">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637F84-7C73-453C-95F0-1A4989FA6A34}">
      <dsp:nvSpPr>
        <dsp:cNvPr id="0" name=""/>
        <dsp:cNvSpPr/>
      </dsp:nvSpPr>
      <dsp:spPr>
        <a:xfrm>
          <a:off x="4138" y="1826830"/>
          <a:ext cx="2246262" cy="1347757"/>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CO" sz="1800" b="1" kern="1200" smtClean="0"/>
            <a:t>Flexibilidad curricular</a:t>
          </a:r>
          <a:endParaRPr lang="es-CO" sz="1800" b="1" kern="1200" dirty="0"/>
        </a:p>
      </dsp:txBody>
      <dsp:txXfrm>
        <a:off x="43612" y="1866304"/>
        <a:ext cx="2167314" cy="1268809"/>
      </dsp:txXfrm>
    </dsp:sp>
    <dsp:sp modelId="{6B4E259F-EA5C-4E9F-8401-67ABE7410F45}">
      <dsp:nvSpPr>
        <dsp:cNvPr id="0" name=""/>
        <dsp:cNvSpPr/>
      </dsp:nvSpPr>
      <dsp:spPr>
        <a:xfrm>
          <a:off x="463217" y="3741067"/>
          <a:ext cx="2977703" cy="202163"/>
        </a:xfrm>
        <a:prstGeom prst="rect">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7E51F2-9F97-4E42-A250-97A0048AD4B8}">
      <dsp:nvSpPr>
        <dsp:cNvPr id="0" name=""/>
        <dsp:cNvSpPr/>
      </dsp:nvSpPr>
      <dsp:spPr>
        <a:xfrm>
          <a:off x="4138" y="3511527"/>
          <a:ext cx="2246262" cy="1347757"/>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CO" sz="1800" b="1" kern="1200" smtClean="0"/>
            <a:t>Multidisciplinario y sistémico</a:t>
          </a:r>
          <a:endParaRPr lang="es-CO" sz="1800" b="1" kern="1200" dirty="0"/>
        </a:p>
      </dsp:txBody>
      <dsp:txXfrm>
        <a:off x="43612" y="3551001"/>
        <a:ext cx="2167314" cy="1268809"/>
      </dsp:txXfrm>
    </dsp:sp>
    <dsp:sp modelId="{1DB1DE91-F944-4594-88DE-FE8F0C97605A}">
      <dsp:nvSpPr>
        <dsp:cNvPr id="0" name=""/>
        <dsp:cNvSpPr/>
      </dsp:nvSpPr>
      <dsp:spPr>
        <a:xfrm rot="16200000">
          <a:off x="2608398" y="2898718"/>
          <a:ext cx="1674870" cy="202163"/>
        </a:xfrm>
        <a:prstGeom prst="rect">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3D4090-B4C7-421C-90FB-49A63700C9DC}">
      <dsp:nvSpPr>
        <dsp:cNvPr id="0" name=""/>
        <dsp:cNvSpPr/>
      </dsp:nvSpPr>
      <dsp:spPr>
        <a:xfrm>
          <a:off x="2991668" y="3511527"/>
          <a:ext cx="2246262" cy="1347757"/>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CO" sz="1800" b="1" kern="1200" smtClean="0"/>
            <a:t>Currículo en, para y desde el entorno Educativo</a:t>
          </a:r>
          <a:endParaRPr lang="es-CO" sz="1800" b="1" kern="1200" dirty="0"/>
        </a:p>
      </dsp:txBody>
      <dsp:txXfrm>
        <a:off x="3031142" y="3551001"/>
        <a:ext cx="2167314" cy="1268809"/>
      </dsp:txXfrm>
    </dsp:sp>
    <dsp:sp modelId="{89C36DF2-8789-403D-AA48-D65A456AE965}">
      <dsp:nvSpPr>
        <dsp:cNvPr id="0" name=""/>
        <dsp:cNvSpPr/>
      </dsp:nvSpPr>
      <dsp:spPr>
        <a:xfrm rot="16200000">
          <a:off x="2608398" y="1214021"/>
          <a:ext cx="1674870" cy="202163"/>
        </a:xfrm>
        <a:prstGeom prst="rect">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3E1FDD6-CD59-4D67-B92B-D222F16C028F}">
      <dsp:nvSpPr>
        <dsp:cNvPr id="0" name=""/>
        <dsp:cNvSpPr/>
      </dsp:nvSpPr>
      <dsp:spPr>
        <a:xfrm>
          <a:off x="2991668" y="1826830"/>
          <a:ext cx="2246262" cy="1347757"/>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CO" sz="1800" b="1" kern="1200" smtClean="0"/>
            <a:t>Lo axiológico y lo ético,  como algo que implica pero    trasciende    lo académico</a:t>
          </a:r>
          <a:endParaRPr lang="es-CO" sz="1800" b="1" kern="1200" dirty="0"/>
        </a:p>
      </dsp:txBody>
      <dsp:txXfrm>
        <a:off x="3031142" y="1866304"/>
        <a:ext cx="2167314" cy="1268809"/>
      </dsp:txXfrm>
    </dsp:sp>
    <dsp:sp modelId="{1EBD94F8-042F-4286-97F7-C8E5AFE8F9C9}">
      <dsp:nvSpPr>
        <dsp:cNvPr id="0" name=""/>
        <dsp:cNvSpPr/>
      </dsp:nvSpPr>
      <dsp:spPr>
        <a:xfrm>
          <a:off x="3450747" y="371672"/>
          <a:ext cx="2977703" cy="202163"/>
        </a:xfrm>
        <a:prstGeom prst="rect">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510F1F-419A-4BC4-A198-735F2C46254E}">
      <dsp:nvSpPr>
        <dsp:cNvPr id="0" name=""/>
        <dsp:cNvSpPr/>
      </dsp:nvSpPr>
      <dsp:spPr>
        <a:xfrm>
          <a:off x="2991668" y="142133"/>
          <a:ext cx="2246262" cy="1347757"/>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CO" sz="1800" b="1" kern="1200" dirty="0" err="1" smtClean="0"/>
            <a:t>Multi-dimensionalidad</a:t>
          </a:r>
          <a:r>
            <a:rPr lang="es-CO" sz="1800" b="1" kern="1200" dirty="0" smtClean="0"/>
            <a:t>   curricular</a:t>
          </a:r>
          <a:endParaRPr lang="es-CO" sz="1800" b="1" kern="1200" dirty="0"/>
        </a:p>
      </dsp:txBody>
      <dsp:txXfrm>
        <a:off x="3031142" y="181607"/>
        <a:ext cx="2167314" cy="1268809"/>
      </dsp:txXfrm>
    </dsp:sp>
    <dsp:sp modelId="{4FFB13B4-848E-44A9-A04F-A111B851A22A}">
      <dsp:nvSpPr>
        <dsp:cNvPr id="0" name=""/>
        <dsp:cNvSpPr/>
      </dsp:nvSpPr>
      <dsp:spPr>
        <a:xfrm>
          <a:off x="5979198" y="142133"/>
          <a:ext cx="2246262" cy="1347757"/>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CO" sz="1800" b="1" kern="1200" dirty="0" smtClean="0"/>
            <a:t>Compromiso con lo    misional y corporativo</a:t>
          </a:r>
          <a:endParaRPr lang="es-CO" sz="1800" b="1" kern="1200" dirty="0"/>
        </a:p>
      </dsp:txBody>
      <dsp:txXfrm>
        <a:off x="6018672" y="181607"/>
        <a:ext cx="2167314" cy="126880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B5B096-E61A-4976-B658-351F6D73B2CC}">
      <dsp:nvSpPr>
        <dsp:cNvPr id="0" name=""/>
        <dsp:cNvSpPr/>
      </dsp:nvSpPr>
      <dsp:spPr>
        <a:xfrm>
          <a:off x="3943082" y="3183"/>
          <a:ext cx="1327107" cy="862619"/>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CO" sz="1400" b="1" kern="1200" dirty="0" smtClean="0"/>
            <a:t>La docencia</a:t>
          </a:r>
          <a:endParaRPr lang="es-CO" sz="1400" b="1" kern="1200" dirty="0"/>
        </a:p>
      </dsp:txBody>
      <dsp:txXfrm>
        <a:off x="3985192" y="45293"/>
        <a:ext cx="1242887" cy="778399"/>
      </dsp:txXfrm>
    </dsp:sp>
    <dsp:sp modelId="{D148F411-BF01-4C2D-9465-53EE6139045E}">
      <dsp:nvSpPr>
        <dsp:cNvPr id="0" name=""/>
        <dsp:cNvSpPr/>
      </dsp:nvSpPr>
      <dsp:spPr>
        <a:xfrm>
          <a:off x="1612129" y="434493"/>
          <a:ext cx="5989013" cy="5989013"/>
        </a:xfrm>
        <a:custGeom>
          <a:avLst/>
          <a:gdLst/>
          <a:ahLst/>
          <a:cxnLst/>
          <a:rect l="0" t="0" r="0" b="0"/>
          <a:pathLst>
            <a:path>
              <a:moveTo>
                <a:pt x="3667626" y="76634"/>
              </a:moveTo>
              <a:arcTo wR="2994506" hR="2994506" stAng="16979413" swAng="1109165"/>
            </a:path>
          </a:pathLst>
        </a:custGeom>
        <a:noFill/>
        <a:ln w="9525" cap="flat" cmpd="sng" algn="ctr">
          <a:solidFill>
            <a:schemeClr val="dk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846A3CD3-99DD-4D49-ACE1-E26BF82120D8}">
      <dsp:nvSpPr>
        <dsp:cNvPr id="0" name=""/>
        <dsp:cNvSpPr/>
      </dsp:nvSpPr>
      <dsp:spPr>
        <a:xfrm>
          <a:off x="6060518" y="880254"/>
          <a:ext cx="1327107" cy="862619"/>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CO" sz="1400" b="1" kern="1200" dirty="0" smtClean="0"/>
            <a:t>La extensión</a:t>
          </a:r>
          <a:endParaRPr lang="es-CO" sz="1400" b="1" kern="1200" dirty="0"/>
        </a:p>
      </dsp:txBody>
      <dsp:txXfrm>
        <a:off x="6102628" y="922364"/>
        <a:ext cx="1242887" cy="778399"/>
      </dsp:txXfrm>
    </dsp:sp>
    <dsp:sp modelId="{1A3C8711-30F0-422A-8204-681F715C223F}">
      <dsp:nvSpPr>
        <dsp:cNvPr id="0" name=""/>
        <dsp:cNvSpPr/>
      </dsp:nvSpPr>
      <dsp:spPr>
        <a:xfrm>
          <a:off x="1612129" y="434493"/>
          <a:ext cx="5989013" cy="5989013"/>
        </a:xfrm>
        <a:custGeom>
          <a:avLst/>
          <a:gdLst/>
          <a:ahLst/>
          <a:cxnLst/>
          <a:rect l="0" t="0" r="0" b="0"/>
          <a:pathLst>
            <a:path>
              <a:moveTo>
                <a:pt x="5476745" y="1319525"/>
              </a:moveTo>
              <a:arcTo wR="2994506" hR="2994506" stAng="19559344" swAng="1528318"/>
            </a:path>
          </a:pathLst>
        </a:custGeom>
        <a:noFill/>
        <a:ln w="9525" cap="flat" cmpd="sng" algn="ctr">
          <a:solidFill>
            <a:schemeClr val="dk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18FDEB98-D831-4D6E-A08A-AA516D6E8E2C}">
      <dsp:nvSpPr>
        <dsp:cNvPr id="0" name=""/>
        <dsp:cNvSpPr/>
      </dsp:nvSpPr>
      <dsp:spPr>
        <a:xfrm>
          <a:off x="6937589" y="2997690"/>
          <a:ext cx="1327107" cy="862619"/>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CO" sz="1400" b="1" kern="1200" dirty="0" smtClean="0"/>
            <a:t>La investigación</a:t>
          </a:r>
          <a:endParaRPr lang="es-CO" sz="1400" b="1" kern="1200" dirty="0"/>
        </a:p>
      </dsp:txBody>
      <dsp:txXfrm>
        <a:off x="6979699" y="3039800"/>
        <a:ext cx="1242887" cy="778399"/>
      </dsp:txXfrm>
    </dsp:sp>
    <dsp:sp modelId="{DEDC55BE-9762-41CF-A613-B17B036BEEC5}">
      <dsp:nvSpPr>
        <dsp:cNvPr id="0" name=""/>
        <dsp:cNvSpPr/>
      </dsp:nvSpPr>
      <dsp:spPr>
        <a:xfrm>
          <a:off x="1612129" y="434493"/>
          <a:ext cx="5989013" cy="5989013"/>
        </a:xfrm>
        <a:custGeom>
          <a:avLst/>
          <a:gdLst/>
          <a:ahLst/>
          <a:cxnLst/>
          <a:rect l="0" t="0" r="0" b="0"/>
          <a:pathLst>
            <a:path>
              <a:moveTo>
                <a:pt x="5955819" y="3439137"/>
              </a:moveTo>
              <a:arcTo wR="2994506" hR="2994506" stAng="512339" swAng="1528318"/>
            </a:path>
          </a:pathLst>
        </a:custGeom>
        <a:noFill/>
        <a:ln w="9525" cap="flat" cmpd="sng" algn="ctr">
          <a:solidFill>
            <a:schemeClr val="dk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C1241BF5-4D84-4E9C-B5A8-5BD0529A02B5}">
      <dsp:nvSpPr>
        <dsp:cNvPr id="0" name=""/>
        <dsp:cNvSpPr/>
      </dsp:nvSpPr>
      <dsp:spPr>
        <a:xfrm>
          <a:off x="6060518" y="5115126"/>
          <a:ext cx="1327107" cy="862619"/>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CO" sz="1400" b="1" kern="1200" dirty="0" smtClean="0"/>
            <a:t>El bienestar</a:t>
          </a:r>
          <a:endParaRPr lang="es-CO" sz="1400" b="1" kern="1200" dirty="0"/>
        </a:p>
      </dsp:txBody>
      <dsp:txXfrm>
        <a:off x="6102628" y="5157236"/>
        <a:ext cx="1242887" cy="778399"/>
      </dsp:txXfrm>
    </dsp:sp>
    <dsp:sp modelId="{CA2A8C6F-8F17-47C6-A4D8-760E857C015E}">
      <dsp:nvSpPr>
        <dsp:cNvPr id="0" name=""/>
        <dsp:cNvSpPr/>
      </dsp:nvSpPr>
      <dsp:spPr>
        <a:xfrm>
          <a:off x="1612129" y="434493"/>
          <a:ext cx="5989013" cy="5989013"/>
        </a:xfrm>
        <a:custGeom>
          <a:avLst/>
          <a:gdLst/>
          <a:ahLst/>
          <a:cxnLst/>
          <a:rect l="0" t="0" r="0" b="0"/>
          <a:pathLst>
            <a:path>
              <a:moveTo>
                <a:pt x="4558076" y="5548390"/>
              </a:moveTo>
              <a:arcTo wR="2994506" hR="2994506" stAng="3511422" swAng="1109165"/>
            </a:path>
          </a:pathLst>
        </a:custGeom>
        <a:noFill/>
        <a:ln w="9525" cap="flat" cmpd="sng" algn="ctr">
          <a:solidFill>
            <a:schemeClr val="dk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1E835C9F-F68A-4FF5-AABA-20CC53054140}">
      <dsp:nvSpPr>
        <dsp:cNvPr id="0" name=""/>
        <dsp:cNvSpPr/>
      </dsp:nvSpPr>
      <dsp:spPr>
        <a:xfrm>
          <a:off x="3943082" y="5992197"/>
          <a:ext cx="1327107" cy="862619"/>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CO" sz="1400" b="1" kern="1200" dirty="0" smtClean="0"/>
            <a:t>Proyecto institucional</a:t>
          </a:r>
          <a:endParaRPr lang="es-CO" sz="1400" b="1" kern="1200" dirty="0"/>
        </a:p>
      </dsp:txBody>
      <dsp:txXfrm>
        <a:off x="3985192" y="6034307"/>
        <a:ext cx="1242887" cy="778399"/>
      </dsp:txXfrm>
    </dsp:sp>
    <dsp:sp modelId="{E7193F72-34F3-4F1B-BAC3-F18EDAD14030}">
      <dsp:nvSpPr>
        <dsp:cNvPr id="0" name=""/>
        <dsp:cNvSpPr/>
      </dsp:nvSpPr>
      <dsp:spPr>
        <a:xfrm>
          <a:off x="1612129" y="434493"/>
          <a:ext cx="5989013" cy="5989013"/>
        </a:xfrm>
        <a:custGeom>
          <a:avLst/>
          <a:gdLst/>
          <a:ahLst/>
          <a:cxnLst/>
          <a:rect l="0" t="0" r="0" b="0"/>
          <a:pathLst>
            <a:path>
              <a:moveTo>
                <a:pt x="2321387" y="5912379"/>
              </a:moveTo>
              <a:arcTo wR="2994506" hR="2994506" stAng="6179413" swAng="1109165"/>
            </a:path>
          </a:pathLst>
        </a:custGeom>
        <a:noFill/>
        <a:ln w="9525" cap="flat" cmpd="sng" algn="ctr">
          <a:solidFill>
            <a:schemeClr val="dk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A14B8947-D7EF-4E2E-BC31-FEB68B4918B8}">
      <dsp:nvSpPr>
        <dsp:cNvPr id="0" name=""/>
        <dsp:cNvSpPr/>
      </dsp:nvSpPr>
      <dsp:spPr>
        <a:xfrm>
          <a:off x="1825646" y="5115126"/>
          <a:ext cx="1327107" cy="862619"/>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CO" sz="1400" b="1" kern="1200" dirty="0" smtClean="0"/>
            <a:t>La misión </a:t>
          </a:r>
          <a:endParaRPr lang="es-CO" sz="1400" b="1" kern="1200" dirty="0"/>
        </a:p>
      </dsp:txBody>
      <dsp:txXfrm>
        <a:off x="1867756" y="5157236"/>
        <a:ext cx="1242887" cy="778399"/>
      </dsp:txXfrm>
    </dsp:sp>
    <dsp:sp modelId="{D7E5F8CC-BAF2-422F-8148-A9E7DD2291A6}">
      <dsp:nvSpPr>
        <dsp:cNvPr id="0" name=""/>
        <dsp:cNvSpPr/>
      </dsp:nvSpPr>
      <dsp:spPr>
        <a:xfrm>
          <a:off x="1612129" y="434493"/>
          <a:ext cx="5989013" cy="5989013"/>
        </a:xfrm>
        <a:custGeom>
          <a:avLst/>
          <a:gdLst/>
          <a:ahLst/>
          <a:cxnLst/>
          <a:rect l="0" t="0" r="0" b="0"/>
          <a:pathLst>
            <a:path>
              <a:moveTo>
                <a:pt x="512267" y="4669487"/>
              </a:moveTo>
              <a:arcTo wR="2994506" hR="2994506" stAng="8759344" swAng="1528318"/>
            </a:path>
          </a:pathLst>
        </a:custGeom>
        <a:noFill/>
        <a:ln w="9525" cap="flat" cmpd="sng" algn="ctr">
          <a:solidFill>
            <a:schemeClr val="dk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DDD60E17-288D-4FD2-A900-7D5EBA568735}">
      <dsp:nvSpPr>
        <dsp:cNvPr id="0" name=""/>
        <dsp:cNvSpPr/>
      </dsp:nvSpPr>
      <dsp:spPr>
        <a:xfrm>
          <a:off x="948576" y="2997690"/>
          <a:ext cx="1327107" cy="862619"/>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CO" sz="1400" b="1" kern="1200" dirty="0" smtClean="0"/>
            <a:t>La visión  </a:t>
          </a:r>
          <a:endParaRPr lang="es-CO" sz="1400" b="1" kern="1200" dirty="0"/>
        </a:p>
      </dsp:txBody>
      <dsp:txXfrm>
        <a:off x="990686" y="3039800"/>
        <a:ext cx="1242887" cy="778399"/>
      </dsp:txXfrm>
    </dsp:sp>
    <dsp:sp modelId="{60BD4B7E-4BCC-4B81-92B9-6AF12E5B8E64}">
      <dsp:nvSpPr>
        <dsp:cNvPr id="0" name=""/>
        <dsp:cNvSpPr/>
      </dsp:nvSpPr>
      <dsp:spPr>
        <a:xfrm>
          <a:off x="1612129" y="434493"/>
          <a:ext cx="5989013" cy="5989013"/>
        </a:xfrm>
        <a:custGeom>
          <a:avLst/>
          <a:gdLst/>
          <a:ahLst/>
          <a:cxnLst/>
          <a:rect l="0" t="0" r="0" b="0"/>
          <a:pathLst>
            <a:path>
              <a:moveTo>
                <a:pt x="33193" y="2549875"/>
              </a:moveTo>
              <a:arcTo wR="2994506" hR="2994506" stAng="11312339" swAng="1528318"/>
            </a:path>
          </a:pathLst>
        </a:custGeom>
        <a:noFill/>
        <a:ln w="9525" cap="flat" cmpd="sng" algn="ctr">
          <a:solidFill>
            <a:schemeClr val="dk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D0438736-AAC2-4FD6-A120-E42167B6F1B1}">
      <dsp:nvSpPr>
        <dsp:cNvPr id="0" name=""/>
        <dsp:cNvSpPr/>
      </dsp:nvSpPr>
      <dsp:spPr>
        <a:xfrm>
          <a:off x="1825646" y="880254"/>
          <a:ext cx="1327107" cy="862619"/>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CO" sz="1400" b="1" kern="1200" dirty="0" smtClean="0"/>
            <a:t>Políticas institucionales</a:t>
          </a:r>
          <a:endParaRPr lang="es-CO" sz="1400" b="1" kern="1200" dirty="0"/>
        </a:p>
      </dsp:txBody>
      <dsp:txXfrm>
        <a:off x="1867756" y="922364"/>
        <a:ext cx="1242887" cy="778399"/>
      </dsp:txXfrm>
    </dsp:sp>
    <dsp:sp modelId="{E44C9813-7E55-4C7A-A7C8-4B2B94970766}">
      <dsp:nvSpPr>
        <dsp:cNvPr id="0" name=""/>
        <dsp:cNvSpPr/>
      </dsp:nvSpPr>
      <dsp:spPr>
        <a:xfrm>
          <a:off x="1612129" y="434493"/>
          <a:ext cx="5989013" cy="5989013"/>
        </a:xfrm>
        <a:custGeom>
          <a:avLst/>
          <a:gdLst/>
          <a:ahLst/>
          <a:cxnLst/>
          <a:rect l="0" t="0" r="0" b="0"/>
          <a:pathLst>
            <a:path>
              <a:moveTo>
                <a:pt x="1430937" y="440623"/>
              </a:moveTo>
              <a:arcTo wR="2994506" hR="2994506" stAng="14311422" swAng="1109165"/>
            </a:path>
          </a:pathLst>
        </a:custGeom>
        <a:noFill/>
        <a:ln w="9525" cap="flat" cmpd="sng" algn="ctr">
          <a:solidFill>
            <a:schemeClr val="dk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C82E08-1111-4E5D-B92C-3CB0D0107B67}">
      <dsp:nvSpPr>
        <dsp:cNvPr id="0" name=""/>
        <dsp:cNvSpPr/>
      </dsp:nvSpPr>
      <dsp:spPr>
        <a:xfrm>
          <a:off x="4018" y="0"/>
          <a:ext cx="8221563" cy="452596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a:outerShdw blurRad="76200" dir="18900000" sy="23000" kx="-1200000" algn="bl" rotWithShape="0">
            <a:prstClr val="black">
              <a:alpha val="20000"/>
            </a:prstClr>
          </a:outerShdw>
        </a:effectLst>
        <a:scene3d>
          <a:camera prst="perspectiveBelow"/>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rtl="0">
            <a:lnSpc>
              <a:spcPct val="90000"/>
            </a:lnSpc>
            <a:spcBef>
              <a:spcPct val="0"/>
            </a:spcBef>
            <a:spcAft>
              <a:spcPct val="35000"/>
            </a:spcAft>
          </a:pPr>
          <a:r>
            <a:rPr lang="es-CO" sz="5500" b="1" kern="1200" smtClean="0">
              <a:solidFill>
                <a:schemeClr val="tx1"/>
              </a:solidFill>
            </a:rPr>
            <a:t>El reconocimiento de la diversidad como  intencionalidad que enriquece la  formación humana </a:t>
          </a:r>
          <a:endParaRPr lang="es-CO" sz="5500" b="1" kern="1200">
            <a:solidFill>
              <a:schemeClr val="tx1"/>
            </a:solidFill>
          </a:endParaRPr>
        </a:p>
      </dsp:txBody>
      <dsp:txXfrm>
        <a:off x="136579" y="132561"/>
        <a:ext cx="7956441" cy="426084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lvl1pPr>
              <a:defRPr/>
            </a:lvl1pPr>
          </a:lstStyle>
          <a:p>
            <a:pPr>
              <a:defRPr/>
            </a:pPr>
            <a:fld id="{0B8B8C95-D899-4D58-A384-8423544EC1FF}" type="datetimeFigureOut">
              <a:rPr lang="es-CO"/>
              <a:pPr>
                <a:defRPr/>
              </a:pPr>
              <a:t>08/05/2011</a:t>
            </a:fld>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8C25E462-C333-4540-A017-A75A64611DC3}" type="slidenum">
              <a:rPr lang="es-CO"/>
              <a:pPr>
                <a:defRPr/>
              </a:pPr>
              <a:t>‹Nº›</a:t>
            </a:fld>
            <a:endParaRPr lang="es-CO"/>
          </a:p>
        </p:txBody>
      </p:sp>
    </p:spTree>
    <p:extLst>
      <p:ext uri="{BB962C8B-B14F-4D97-AF65-F5344CB8AC3E}">
        <p14:creationId xmlns:p14="http://schemas.microsoft.com/office/powerpoint/2010/main" xmlns="" val="19808146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fld id="{FAAAEC58-1626-4119-8D56-AE32B956781D}" type="datetimeFigureOut">
              <a:rPr lang="es-CO"/>
              <a:pPr>
                <a:defRPr/>
              </a:pPr>
              <a:t>08/05/2011</a:t>
            </a:fld>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B2F809AC-2638-496F-9E85-C0D8218BCAA4}" type="slidenum">
              <a:rPr lang="es-CO"/>
              <a:pPr>
                <a:defRPr/>
              </a:pPr>
              <a:t>‹Nº›</a:t>
            </a:fld>
            <a:endParaRPr lang="es-CO"/>
          </a:p>
        </p:txBody>
      </p:sp>
    </p:spTree>
    <p:extLst>
      <p:ext uri="{BB962C8B-B14F-4D97-AF65-F5344CB8AC3E}">
        <p14:creationId xmlns:p14="http://schemas.microsoft.com/office/powerpoint/2010/main" xmlns="" val="171838059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fld id="{8FB50107-D25F-446D-8279-22EAF6202C3E}" type="datetimeFigureOut">
              <a:rPr lang="es-CO"/>
              <a:pPr>
                <a:defRPr/>
              </a:pPr>
              <a:t>08/05/2011</a:t>
            </a:fld>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E87A0805-D31C-4DEA-BC63-FB819B524543}" type="slidenum">
              <a:rPr lang="es-CO"/>
              <a:pPr>
                <a:defRPr/>
              </a:pPr>
              <a:t>‹Nº›</a:t>
            </a:fld>
            <a:endParaRPr lang="es-CO"/>
          </a:p>
        </p:txBody>
      </p:sp>
    </p:spTree>
    <p:extLst>
      <p:ext uri="{BB962C8B-B14F-4D97-AF65-F5344CB8AC3E}">
        <p14:creationId xmlns:p14="http://schemas.microsoft.com/office/powerpoint/2010/main" xmlns="" val="3990677304"/>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fld id="{18060B7F-54D6-4D1E-A9DA-0B1760D0D83B}" type="datetimeFigureOut">
              <a:rPr lang="es-CO"/>
              <a:pPr>
                <a:defRPr/>
              </a:pPr>
              <a:t>08/05/2011</a:t>
            </a:fld>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DFDF56F5-35D3-45C5-BBB5-F01E23536391}" type="slidenum">
              <a:rPr lang="es-CO"/>
              <a:pPr>
                <a:defRPr/>
              </a:pPr>
              <a:t>‹Nº›</a:t>
            </a:fld>
            <a:endParaRPr lang="es-CO"/>
          </a:p>
        </p:txBody>
      </p:sp>
    </p:spTree>
    <p:extLst>
      <p:ext uri="{BB962C8B-B14F-4D97-AF65-F5344CB8AC3E}">
        <p14:creationId xmlns:p14="http://schemas.microsoft.com/office/powerpoint/2010/main" xmlns="" val="368772959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178AC65D-6AB8-4A21-A92C-14F1C7EBAD69}" type="datetimeFigureOut">
              <a:rPr lang="es-CO"/>
              <a:pPr>
                <a:defRPr/>
              </a:pPr>
              <a:t>08/05/2011</a:t>
            </a:fld>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F95D1F73-4754-4AF3-B595-A769D8C42DE4}" type="slidenum">
              <a:rPr lang="es-CO"/>
              <a:pPr>
                <a:defRPr/>
              </a:pPr>
              <a:t>‹Nº›</a:t>
            </a:fld>
            <a:endParaRPr lang="es-CO"/>
          </a:p>
        </p:txBody>
      </p:sp>
    </p:spTree>
    <p:extLst>
      <p:ext uri="{BB962C8B-B14F-4D97-AF65-F5344CB8AC3E}">
        <p14:creationId xmlns:p14="http://schemas.microsoft.com/office/powerpoint/2010/main" xmlns="" val="425642102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3 Marcador de fecha"/>
          <p:cNvSpPr>
            <a:spLocks noGrp="1"/>
          </p:cNvSpPr>
          <p:nvPr>
            <p:ph type="dt" sz="half" idx="10"/>
          </p:nvPr>
        </p:nvSpPr>
        <p:spPr/>
        <p:txBody>
          <a:bodyPr/>
          <a:lstStyle>
            <a:lvl1pPr>
              <a:defRPr/>
            </a:lvl1pPr>
          </a:lstStyle>
          <a:p>
            <a:pPr>
              <a:defRPr/>
            </a:pPr>
            <a:fld id="{87F596FD-B8CE-493C-A194-93BC52E2EAF2}" type="datetimeFigureOut">
              <a:rPr lang="es-CO"/>
              <a:pPr>
                <a:defRPr/>
              </a:pPr>
              <a:t>08/05/2011</a:t>
            </a:fld>
            <a:endParaRPr lang="es-CO"/>
          </a:p>
        </p:txBody>
      </p:sp>
      <p:sp>
        <p:nvSpPr>
          <p:cNvPr id="6" name="4 Marcador de pie de página"/>
          <p:cNvSpPr>
            <a:spLocks noGrp="1"/>
          </p:cNvSpPr>
          <p:nvPr>
            <p:ph type="ftr" sz="quarter" idx="11"/>
          </p:nvPr>
        </p:nvSpPr>
        <p:spPr/>
        <p:txBody>
          <a:bodyPr/>
          <a:lstStyle>
            <a:lvl1pPr>
              <a:defRPr/>
            </a:lvl1pPr>
          </a:lstStyle>
          <a:p>
            <a:pPr>
              <a:defRPr/>
            </a:pPr>
            <a:endParaRPr lang="es-CO"/>
          </a:p>
        </p:txBody>
      </p:sp>
      <p:sp>
        <p:nvSpPr>
          <p:cNvPr id="7" name="5 Marcador de número de diapositiva"/>
          <p:cNvSpPr>
            <a:spLocks noGrp="1"/>
          </p:cNvSpPr>
          <p:nvPr>
            <p:ph type="sldNum" sz="quarter" idx="12"/>
          </p:nvPr>
        </p:nvSpPr>
        <p:spPr/>
        <p:txBody>
          <a:bodyPr/>
          <a:lstStyle>
            <a:lvl1pPr>
              <a:defRPr/>
            </a:lvl1pPr>
          </a:lstStyle>
          <a:p>
            <a:pPr>
              <a:defRPr/>
            </a:pPr>
            <a:fld id="{2EFC0A25-6451-440D-AE18-CCEC6FBD1A09}" type="slidenum">
              <a:rPr lang="es-CO"/>
              <a:pPr>
                <a:defRPr/>
              </a:pPr>
              <a:t>‹Nº›</a:t>
            </a:fld>
            <a:endParaRPr lang="es-CO"/>
          </a:p>
        </p:txBody>
      </p:sp>
    </p:spTree>
    <p:extLst>
      <p:ext uri="{BB962C8B-B14F-4D97-AF65-F5344CB8AC3E}">
        <p14:creationId xmlns:p14="http://schemas.microsoft.com/office/powerpoint/2010/main" xmlns="" val="295151705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3 Marcador de fecha"/>
          <p:cNvSpPr>
            <a:spLocks noGrp="1"/>
          </p:cNvSpPr>
          <p:nvPr>
            <p:ph type="dt" sz="half" idx="10"/>
          </p:nvPr>
        </p:nvSpPr>
        <p:spPr/>
        <p:txBody>
          <a:bodyPr/>
          <a:lstStyle>
            <a:lvl1pPr>
              <a:defRPr/>
            </a:lvl1pPr>
          </a:lstStyle>
          <a:p>
            <a:pPr>
              <a:defRPr/>
            </a:pPr>
            <a:fld id="{8C5B5C16-B820-49E7-934F-1A0145CCD7B4}" type="datetimeFigureOut">
              <a:rPr lang="es-CO"/>
              <a:pPr>
                <a:defRPr/>
              </a:pPr>
              <a:t>08/05/2011</a:t>
            </a:fld>
            <a:endParaRPr lang="es-CO"/>
          </a:p>
        </p:txBody>
      </p:sp>
      <p:sp>
        <p:nvSpPr>
          <p:cNvPr id="8" name="4 Marcador de pie de página"/>
          <p:cNvSpPr>
            <a:spLocks noGrp="1"/>
          </p:cNvSpPr>
          <p:nvPr>
            <p:ph type="ftr" sz="quarter" idx="11"/>
          </p:nvPr>
        </p:nvSpPr>
        <p:spPr/>
        <p:txBody>
          <a:bodyPr/>
          <a:lstStyle>
            <a:lvl1pPr>
              <a:defRPr/>
            </a:lvl1pPr>
          </a:lstStyle>
          <a:p>
            <a:pPr>
              <a:defRPr/>
            </a:pPr>
            <a:endParaRPr lang="es-CO"/>
          </a:p>
        </p:txBody>
      </p:sp>
      <p:sp>
        <p:nvSpPr>
          <p:cNvPr id="9" name="5 Marcador de número de diapositiva"/>
          <p:cNvSpPr>
            <a:spLocks noGrp="1"/>
          </p:cNvSpPr>
          <p:nvPr>
            <p:ph type="sldNum" sz="quarter" idx="12"/>
          </p:nvPr>
        </p:nvSpPr>
        <p:spPr/>
        <p:txBody>
          <a:bodyPr/>
          <a:lstStyle>
            <a:lvl1pPr>
              <a:defRPr/>
            </a:lvl1pPr>
          </a:lstStyle>
          <a:p>
            <a:pPr>
              <a:defRPr/>
            </a:pPr>
            <a:fld id="{1EE1AFB8-814A-4C10-8CC9-27D0D3A06F7A}" type="slidenum">
              <a:rPr lang="es-CO"/>
              <a:pPr>
                <a:defRPr/>
              </a:pPr>
              <a:t>‹Nº›</a:t>
            </a:fld>
            <a:endParaRPr lang="es-CO"/>
          </a:p>
        </p:txBody>
      </p:sp>
    </p:spTree>
    <p:extLst>
      <p:ext uri="{BB962C8B-B14F-4D97-AF65-F5344CB8AC3E}">
        <p14:creationId xmlns:p14="http://schemas.microsoft.com/office/powerpoint/2010/main" xmlns="" val="158576482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3 Marcador de fecha"/>
          <p:cNvSpPr>
            <a:spLocks noGrp="1"/>
          </p:cNvSpPr>
          <p:nvPr>
            <p:ph type="dt" sz="half" idx="10"/>
          </p:nvPr>
        </p:nvSpPr>
        <p:spPr/>
        <p:txBody>
          <a:bodyPr/>
          <a:lstStyle>
            <a:lvl1pPr>
              <a:defRPr/>
            </a:lvl1pPr>
          </a:lstStyle>
          <a:p>
            <a:pPr>
              <a:defRPr/>
            </a:pPr>
            <a:fld id="{3666E727-9DD6-428B-9AF5-3F3BE827EA02}" type="datetimeFigureOut">
              <a:rPr lang="es-CO"/>
              <a:pPr>
                <a:defRPr/>
              </a:pPr>
              <a:t>08/05/2011</a:t>
            </a:fld>
            <a:endParaRPr lang="es-CO"/>
          </a:p>
        </p:txBody>
      </p:sp>
      <p:sp>
        <p:nvSpPr>
          <p:cNvPr id="4" name="4 Marcador de pie de página"/>
          <p:cNvSpPr>
            <a:spLocks noGrp="1"/>
          </p:cNvSpPr>
          <p:nvPr>
            <p:ph type="ftr" sz="quarter" idx="11"/>
          </p:nvPr>
        </p:nvSpPr>
        <p:spPr/>
        <p:txBody>
          <a:bodyPr/>
          <a:lstStyle>
            <a:lvl1pPr>
              <a:defRPr/>
            </a:lvl1pPr>
          </a:lstStyle>
          <a:p>
            <a:pPr>
              <a:defRPr/>
            </a:pPr>
            <a:endParaRPr lang="es-CO"/>
          </a:p>
        </p:txBody>
      </p:sp>
      <p:sp>
        <p:nvSpPr>
          <p:cNvPr id="5" name="5 Marcador de número de diapositiva"/>
          <p:cNvSpPr>
            <a:spLocks noGrp="1"/>
          </p:cNvSpPr>
          <p:nvPr>
            <p:ph type="sldNum" sz="quarter" idx="12"/>
          </p:nvPr>
        </p:nvSpPr>
        <p:spPr/>
        <p:txBody>
          <a:bodyPr/>
          <a:lstStyle>
            <a:lvl1pPr>
              <a:defRPr/>
            </a:lvl1pPr>
          </a:lstStyle>
          <a:p>
            <a:pPr>
              <a:defRPr/>
            </a:pPr>
            <a:fld id="{9411ADBA-4C56-4210-AF05-477A53A0BEED}" type="slidenum">
              <a:rPr lang="es-CO"/>
              <a:pPr>
                <a:defRPr/>
              </a:pPr>
              <a:t>‹Nº›</a:t>
            </a:fld>
            <a:endParaRPr lang="es-CO"/>
          </a:p>
        </p:txBody>
      </p:sp>
    </p:spTree>
    <p:extLst>
      <p:ext uri="{BB962C8B-B14F-4D97-AF65-F5344CB8AC3E}">
        <p14:creationId xmlns:p14="http://schemas.microsoft.com/office/powerpoint/2010/main" xmlns="" val="178704278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619BF9C7-6F4B-4714-B5B7-7986DD08BE32}" type="datetimeFigureOut">
              <a:rPr lang="es-CO"/>
              <a:pPr>
                <a:defRPr/>
              </a:pPr>
              <a:t>08/05/2011</a:t>
            </a:fld>
            <a:endParaRPr lang="es-CO"/>
          </a:p>
        </p:txBody>
      </p:sp>
      <p:sp>
        <p:nvSpPr>
          <p:cNvPr id="3" name="4 Marcador de pie de página"/>
          <p:cNvSpPr>
            <a:spLocks noGrp="1"/>
          </p:cNvSpPr>
          <p:nvPr>
            <p:ph type="ftr" sz="quarter" idx="11"/>
          </p:nvPr>
        </p:nvSpPr>
        <p:spPr/>
        <p:txBody>
          <a:bodyPr/>
          <a:lstStyle>
            <a:lvl1pPr>
              <a:defRPr/>
            </a:lvl1pPr>
          </a:lstStyle>
          <a:p>
            <a:pPr>
              <a:defRPr/>
            </a:pPr>
            <a:endParaRPr lang="es-CO"/>
          </a:p>
        </p:txBody>
      </p:sp>
      <p:sp>
        <p:nvSpPr>
          <p:cNvPr id="4" name="5 Marcador de número de diapositiva"/>
          <p:cNvSpPr>
            <a:spLocks noGrp="1"/>
          </p:cNvSpPr>
          <p:nvPr>
            <p:ph type="sldNum" sz="quarter" idx="12"/>
          </p:nvPr>
        </p:nvSpPr>
        <p:spPr/>
        <p:txBody>
          <a:bodyPr/>
          <a:lstStyle>
            <a:lvl1pPr>
              <a:defRPr/>
            </a:lvl1pPr>
          </a:lstStyle>
          <a:p>
            <a:pPr>
              <a:defRPr/>
            </a:pPr>
            <a:fld id="{64E22373-D22E-4526-A86F-0708E32A9ACC}" type="slidenum">
              <a:rPr lang="es-CO"/>
              <a:pPr>
                <a:defRPr/>
              </a:pPr>
              <a:t>‹Nº›</a:t>
            </a:fld>
            <a:endParaRPr lang="es-CO"/>
          </a:p>
        </p:txBody>
      </p:sp>
    </p:spTree>
    <p:extLst>
      <p:ext uri="{BB962C8B-B14F-4D97-AF65-F5344CB8AC3E}">
        <p14:creationId xmlns:p14="http://schemas.microsoft.com/office/powerpoint/2010/main" xmlns="" val="413825871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7525CC9-6F79-4287-A249-FD228CB876FC}" type="datetimeFigureOut">
              <a:rPr lang="es-CO"/>
              <a:pPr>
                <a:defRPr/>
              </a:pPr>
              <a:t>08/05/2011</a:t>
            </a:fld>
            <a:endParaRPr lang="es-CO"/>
          </a:p>
        </p:txBody>
      </p:sp>
      <p:sp>
        <p:nvSpPr>
          <p:cNvPr id="6" name="4 Marcador de pie de página"/>
          <p:cNvSpPr>
            <a:spLocks noGrp="1"/>
          </p:cNvSpPr>
          <p:nvPr>
            <p:ph type="ftr" sz="quarter" idx="11"/>
          </p:nvPr>
        </p:nvSpPr>
        <p:spPr/>
        <p:txBody>
          <a:bodyPr/>
          <a:lstStyle>
            <a:lvl1pPr>
              <a:defRPr/>
            </a:lvl1pPr>
          </a:lstStyle>
          <a:p>
            <a:pPr>
              <a:defRPr/>
            </a:pPr>
            <a:endParaRPr lang="es-CO"/>
          </a:p>
        </p:txBody>
      </p:sp>
      <p:sp>
        <p:nvSpPr>
          <p:cNvPr id="7" name="5 Marcador de número de diapositiva"/>
          <p:cNvSpPr>
            <a:spLocks noGrp="1"/>
          </p:cNvSpPr>
          <p:nvPr>
            <p:ph type="sldNum" sz="quarter" idx="12"/>
          </p:nvPr>
        </p:nvSpPr>
        <p:spPr/>
        <p:txBody>
          <a:bodyPr/>
          <a:lstStyle>
            <a:lvl1pPr>
              <a:defRPr/>
            </a:lvl1pPr>
          </a:lstStyle>
          <a:p>
            <a:pPr>
              <a:defRPr/>
            </a:pPr>
            <a:fld id="{F92596BC-BC0E-4BA3-89A0-44CD0B8D122F}" type="slidenum">
              <a:rPr lang="es-CO"/>
              <a:pPr>
                <a:defRPr/>
              </a:pPr>
              <a:t>‹Nº›</a:t>
            </a:fld>
            <a:endParaRPr lang="es-CO"/>
          </a:p>
        </p:txBody>
      </p:sp>
    </p:spTree>
    <p:extLst>
      <p:ext uri="{BB962C8B-B14F-4D97-AF65-F5344CB8AC3E}">
        <p14:creationId xmlns:p14="http://schemas.microsoft.com/office/powerpoint/2010/main" xmlns="" val="105447029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O"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92027F4C-978F-48A5-B4BC-5875034B14A8}" type="datetimeFigureOut">
              <a:rPr lang="es-CO"/>
              <a:pPr>
                <a:defRPr/>
              </a:pPr>
              <a:t>08/05/2011</a:t>
            </a:fld>
            <a:endParaRPr lang="es-CO"/>
          </a:p>
        </p:txBody>
      </p:sp>
      <p:sp>
        <p:nvSpPr>
          <p:cNvPr id="6" name="4 Marcador de pie de página"/>
          <p:cNvSpPr>
            <a:spLocks noGrp="1"/>
          </p:cNvSpPr>
          <p:nvPr>
            <p:ph type="ftr" sz="quarter" idx="11"/>
          </p:nvPr>
        </p:nvSpPr>
        <p:spPr/>
        <p:txBody>
          <a:bodyPr/>
          <a:lstStyle>
            <a:lvl1pPr>
              <a:defRPr/>
            </a:lvl1pPr>
          </a:lstStyle>
          <a:p>
            <a:pPr>
              <a:defRPr/>
            </a:pPr>
            <a:endParaRPr lang="es-CO"/>
          </a:p>
        </p:txBody>
      </p:sp>
      <p:sp>
        <p:nvSpPr>
          <p:cNvPr id="7" name="5 Marcador de número de diapositiva"/>
          <p:cNvSpPr>
            <a:spLocks noGrp="1"/>
          </p:cNvSpPr>
          <p:nvPr>
            <p:ph type="sldNum" sz="quarter" idx="12"/>
          </p:nvPr>
        </p:nvSpPr>
        <p:spPr/>
        <p:txBody>
          <a:bodyPr/>
          <a:lstStyle>
            <a:lvl1pPr>
              <a:defRPr/>
            </a:lvl1pPr>
          </a:lstStyle>
          <a:p>
            <a:pPr>
              <a:defRPr/>
            </a:pPr>
            <a:fld id="{6EDB61A6-5FC4-44FE-9FB2-7992D3460746}" type="slidenum">
              <a:rPr lang="es-CO"/>
              <a:pPr>
                <a:defRPr/>
              </a:pPr>
              <a:t>‹Nº›</a:t>
            </a:fld>
            <a:endParaRPr lang="es-CO"/>
          </a:p>
        </p:txBody>
      </p:sp>
    </p:spTree>
    <p:extLst>
      <p:ext uri="{BB962C8B-B14F-4D97-AF65-F5344CB8AC3E}">
        <p14:creationId xmlns:p14="http://schemas.microsoft.com/office/powerpoint/2010/main" xmlns="" val="196570436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O" smtClean="0"/>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3D4F152-9DA7-427B-B03B-1A4F68F546EC}" type="datetimeFigureOut">
              <a:rPr lang="es-CO"/>
              <a:pPr>
                <a:defRPr/>
              </a:pPr>
              <a:t>08/05/2011</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BAC8F20-D7EB-4273-A0E5-3A8F4DEC7361}" type="slidenum">
              <a:rPr lang="es-CO"/>
              <a:pPr>
                <a:defRPr/>
              </a:pPr>
              <a:t>‹Nº›</a:t>
            </a:fld>
            <a:endParaRPr lang="es-CO"/>
          </a:p>
        </p:txBody>
      </p:sp>
      <p:pic>
        <p:nvPicPr>
          <p:cNvPr id="1031" name="Picture 8" descr="C:\Users\comunicaciones.usb\AppData\Local\Microsoft\Windows\Temporary Internet Files\Content.Outlook\MN166RFW\Plantilla-Institucional-1.jpg"/>
          <p:cNvPicPr>
            <a:picLocks noChangeAspect="1" noChangeArrowheads="1"/>
          </p:cNvPicPr>
          <p:nvPr userDrawn="1"/>
        </p:nvPicPr>
        <p:blipFill>
          <a:blip r:embed="rId1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bwMode="auto">
          <a:xfrm>
            <a:off x="467544" y="2898692"/>
            <a:ext cx="8352928" cy="1470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s-CO"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6">
                      <a:satMod val="175000"/>
                      <a:alpha val="40000"/>
                    </a:schemeClr>
                  </a:glow>
                  <a:outerShdw blurRad="50800" algn="tl" rotWithShape="0">
                    <a:srgbClr val="000000"/>
                  </a:outerShdw>
                </a:effectLst>
              </a:rPr>
              <a:t>LA ARTICULACIÓN DE LA FORMACIÓN   SOCIO-HUMANÍSTICA  EN  EL CURRÍCULO UNIVERSITARIO. UNA MIRADA DESDE LA COMPLEJIDAD</a:t>
            </a:r>
            <a:br>
              <a:rPr lang="es-CO"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6">
                      <a:satMod val="175000"/>
                      <a:alpha val="40000"/>
                    </a:schemeClr>
                  </a:glow>
                  <a:outerShdw blurRad="50800" algn="tl" rotWithShape="0">
                    <a:srgbClr val="000000"/>
                  </a:outerShdw>
                </a:effectLst>
              </a:rPr>
            </a:br>
            <a:r>
              <a:rPr lang="es-CO"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6">
                      <a:satMod val="175000"/>
                      <a:alpha val="40000"/>
                    </a:schemeClr>
                  </a:glow>
                  <a:outerShdw blurRad="50800" algn="tl" rotWithShape="0">
                    <a:srgbClr val="000000"/>
                  </a:outerShdw>
                </a:effectLst>
              </a:rPr>
              <a:t/>
            </a:r>
            <a:br>
              <a:rPr lang="es-CO"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6">
                      <a:satMod val="175000"/>
                      <a:alpha val="40000"/>
                    </a:schemeClr>
                  </a:glow>
                  <a:outerShdw blurRad="50800" algn="tl" rotWithShape="0">
                    <a:srgbClr val="000000"/>
                  </a:outerShdw>
                </a:effectLst>
              </a:rPr>
            </a:br>
            <a:r>
              <a:rPr lang="es-CO"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6">
                      <a:satMod val="175000"/>
                      <a:alpha val="40000"/>
                    </a:schemeClr>
                  </a:glow>
                  <a:outerShdw blurRad="50800" algn="tl" rotWithShape="0">
                    <a:srgbClr val="000000"/>
                  </a:outerShdw>
                </a:effectLst>
              </a:rPr>
              <a:t/>
            </a:r>
            <a:br>
              <a:rPr lang="es-CO"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6">
                      <a:satMod val="175000"/>
                      <a:alpha val="40000"/>
                    </a:schemeClr>
                  </a:glow>
                  <a:outerShdw blurRad="50800" algn="tl" rotWithShape="0">
                    <a:srgbClr val="000000"/>
                  </a:outerShdw>
                </a:effectLst>
              </a:rPr>
            </a:br>
            <a:endParaRPr lang="es-CO"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6">
                    <a:satMod val="175000"/>
                    <a:alpha val="40000"/>
                  </a:schemeClr>
                </a:glow>
                <a:outerShdw blurRad="50800" algn="tl" rotWithShape="0">
                  <a:srgbClr val="000000"/>
                </a:outerShdw>
              </a:effectLst>
            </a:endParaRPr>
          </a:p>
        </p:txBody>
      </p:sp>
      <p:sp>
        <p:nvSpPr>
          <p:cNvPr id="6" name="5 CuadroTexto"/>
          <p:cNvSpPr txBox="1"/>
          <p:nvPr/>
        </p:nvSpPr>
        <p:spPr>
          <a:xfrm>
            <a:off x="519273" y="4653136"/>
            <a:ext cx="8208912" cy="1692771"/>
          </a:xfrm>
          <a:prstGeom prst="rect">
            <a:avLst/>
          </a:prstGeom>
          <a:noFill/>
        </p:spPr>
        <p:txBody>
          <a:bodyPr wrap="square" rtlCol="0">
            <a:spAutoFit/>
          </a:bodyPr>
          <a:lstStyle/>
          <a:p>
            <a:pPr algn="ctr"/>
            <a:r>
              <a:rPr lang="es-CO" sz="2600" b="1" dirty="0" smtClean="0"/>
              <a:t>Por: Luis Fernando Sánchez </a:t>
            </a:r>
            <a:r>
              <a:rPr lang="es-CO" sz="2600" b="1" dirty="0" err="1" smtClean="0"/>
              <a:t>Sánchez</a:t>
            </a:r>
            <a:r>
              <a:rPr lang="es-CO" sz="2600" b="1" dirty="0" smtClean="0"/>
              <a:t>. </a:t>
            </a:r>
          </a:p>
          <a:p>
            <a:pPr algn="ctr"/>
            <a:r>
              <a:rPr lang="es-CO" sz="2600" b="1" dirty="0" smtClean="0"/>
              <a:t>Universidad de San Buenaventura. Seccional Medellín.</a:t>
            </a:r>
          </a:p>
          <a:p>
            <a:pPr algn="ctr"/>
            <a:r>
              <a:rPr lang="es-CO" sz="2600" b="1" dirty="0" smtClean="0"/>
              <a:t>Email: luis.sanchez@usbmed.edu.co</a:t>
            </a:r>
          </a:p>
          <a:p>
            <a:pPr algn="ctr"/>
            <a:endParaRPr lang="es-CO" sz="2600" b="1" dirty="0"/>
          </a:p>
        </p:txBody>
      </p:sp>
    </p:spTree>
    <p:extLst>
      <p:ext uri="{BB962C8B-B14F-4D97-AF65-F5344CB8AC3E}">
        <p14:creationId xmlns:p14="http://schemas.microsoft.com/office/powerpoint/2010/main" xmlns="" val="61583191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2616" y="764704"/>
            <a:ext cx="10873208" cy="1143000"/>
          </a:xfrm>
        </p:spPr>
        <p:txBody>
          <a:bodyPr>
            <a:normAutofit/>
          </a:bodyPr>
          <a:lstStyle/>
          <a:p>
            <a:r>
              <a:rPr lang="es-CO"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6">
                      <a:satMod val="175000"/>
                      <a:alpha val="40000"/>
                    </a:schemeClr>
                  </a:glow>
                  <a:outerShdw blurRad="50800" algn="tl" rotWithShape="0">
                    <a:srgbClr val="000000"/>
                  </a:outerShdw>
                </a:effectLst>
                <a:latin typeface="+mn-lt"/>
                <a:cs typeface="Arial" pitchFamily="34" charset="0"/>
              </a:rPr>
              <a:t>EL DOCENTE Y EL DISCENTE  COMO PROTAGONISTAS </a:t>
            </a:r>
            <a:br>
              <a:rPr lang="es-CO"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6">
                      <a:satMod val="175000"/>
                      <a:alpha val="40000"/>
                    </a:schemeClr>
                  </a:glow>
                  <a:outerShdw blurRad="50800" algn="tl" rotWithShape="0">
                    <a:srgbClr val="000000"/>
                  </a:outerShdw>
                </a:effectLst>
                <a:latin typeface="+mn-lt"/>
                <a:cs typeface="Arial" pitchFamily="34" charset="0"/>
              </a:rPr>
            </a:br>
            <a:r>
              <a:rPr lang="es-CO"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6">
                      <a:satMod val="175000"/>
                      <a:alpha val="40000"/>
                    </a:schemeClr>
                  </a:glow>
                  <a:outerShdw blurRad="50800" algn="tl" rotWithShape="0">
                    <a:srgbClr val="000000"/>
                  </a:outerShdw>
                </a:effectLst>
                <a:latin typeface="+mn-lt"/>
                <a:cs typeface="Arial" pitchFamily="34" charset="0"/>
              </a:rPr>
              <a:t>CURRICULARES DE LO SOCIO-HUMANISTICO</a:t>
            </a:r>
            <a:r>
              <a:rPr lang="es-CO"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6">
                      <a:satMod val="175000"/>
                      <a:alpha val="40000"/>
                    </a:schemeClr>
                  </a:glow>
                  <a:outerShdw blurRad="50800" algn="tl" rotWithShape="0">
                    <a:srgbClr val="000000"/>
                  </a:outerShdw>
                </a:effectLst>
                <a:latin typeface="+mn-lt"/>
              </a:rPr>
              <a:t>:</a:t>
            </a:r>
            <a:endParaRPr lang="es-CO"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6">
                    <a:satMod val="175000"/>
                    <a:alpha val="40000"/>
                  </a:schemeClr>
                </a:glow>
                <a:outerShdw blurRad="50800" algn="tl" rotWithShape="0">
                  <a:srgbClr val="000000"/>
                </a:outerShdw>
              </a:effectLst>
              <a:latin typeface="+mn-lt"/>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2139022457"/>
              </p:ext>
            </p:extLst>
          </p:nvPr>
        </p:nvGraphicFramePr>
        <p:xfrm>
          <a:off x="539552" y="206084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678298434"/>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4624" y="1268760"/>
            <a:ext cx="8229600" cy="864096"/>
          </a:xfrm>
        </p:spPr>
        <p:txBody>
          <a:bodyPr>
            <a:normAutofit fontScale="90000"/>
          </a:bodyPr>
          <a:lstStyle/>
          <a:p>
            <a:r>
              <a:rPr lang="es-CO" sz="27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cs typeface="Arial" pitchFamily="34" charset="0"/>
              </a:rPr>
              <a:t>EJES PROPUESTOS  DE   ARTICULACION  CURRICULAR:</a:t>
            </a:r>
            <a:r>
              <a:rPr lang="es-CO"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s-CO"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s-CO"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s-CO"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endParaRPr lang="es-CO"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2184613380"/>
              </p:ext>
            </p:extLst>
          </p:nvPr>
        </p:nvGraphicFramePr>
        <p:xfrm>
          <a:off x="539552" y="1556792"/>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793427215"/>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068960"/>
            <a:ext cx="8229600" cy="1143000"/>
          </a:xfrm>
        </p:spPr>
        <p:txBody>
          <a:bodyPr/>
          <a:lstStyle/>
          <a:p>
            <a:r>
              <a:rPr lang="es-CO"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6">
                      <a:satMod val="175000"/>
                      <a:alpha val="40000"/>
                    </a:schemeClr>
                  </a:glow>
                  <a:outerShdw blurRad="50800" algn="tl" rotWithShape="0">
                    <a:srgbClr val="000000"/>
                  </a:outerShdw>
                </a:effectLst>
              </a:rPr>
              <a:t> Transversalidad</a:t>
            </a:r>
            <a:endParaRPr lang="es-CO"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6">
                    <a:satMod val="175000"/>
                    <a:alpha val="40000"/>
                  </a:schemeClr>
                </a:glow>
                <a:outerShdw blurRad="50800" algn="tl" rotWithShape="0">
                  <a:srgbClr val="000000"/>
                </a:outerShdw>
              </a:effectLst>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xmlns="" val="2764297636"/>
              </p:ext>
            </p:extLst>
          </p:nvPr>
        </p:nvGraphicFramePr>
        <p:xfrm>
          <a:off x="0" y="0"/>
          <a:ext cx="9213273" cy="6858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73420761"/>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2616" y="260648"/>
            <a:ext cx="8229600" cy="1143000"/>
          </a:xfrm>
        </p:spPr>
        <p:txBody>
          <a:bodyPr/>
          <a:lstStyle/>
          <a:p>
            <a:r>
              <a:rPr lang="es-CO"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6">
                      <a:satMod val="175000"/>
                      <a:alpha val="40000"/>
                    </a:schemeClr>
                  </a:glow>
                  <a:outerShdw blurRad="50800" algn="tl" rotWithShape="0">
                    <a:srgbClr val="000000"/>
                  </a:outerShdw>
                </a:effectLst>
              </a:rPr>
              <a:t>Flexibilidad curricular</a:t>
            </a:r>
            <a:endParaRPr lang="es-CO"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6">
                    <a:satMod val="175000"/>
                    <a:alpha val="40000"/>
                  </a:schemeClr>
                </a:glow>
                <a:outerShdw blurRad="50800" algn="tl" rotWithShape="0">
                  <a:srgbClr val="000000"/>
                </a:outerShdw>
              </a:effectLst>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183157267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029421374"/>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548680"/>
            <a:ext cx="8229600" cy="1143000"/>
          </a:xfrm>
        </p:spPr>
        <p:txBody>
          <a:bodyPr>
            <a:normAutofit fontScale="90000"/>
          </a:bodyPr>
          <a:lstStyle/>
          <a:p>
            <a:r>
              <a:rPr lang="es-CO"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Diálogo multidisciplinario y sistémico </a:t>
            </a:r>
            <a:endParaRPr lang="es-CO"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xmlns="" val="3406135401"/>
              </p:ext>
            </p:extLst>
          </p:nvPr>
        </p:nvGraphicFramePr>
        <p:xfrm>
          <a:off x="251520" y="1340768"/>
          <a:ext cx="8712968"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12259410"/>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xmlns="" val="1018766097"/>
              </p:ext>
            </p:extLst>
          </p:nvPr>
        </p:nvGraphicFramePr>
        <p:xfrm>
          <a:off x="457200" y="0"/>
          <a:ext cx="82296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p:txBody>
          <a:bodyPr>
            <a:normAutofit fontScale="90000"/>
          </a:bodyPr>
          <a:lstStyle/>
          <a:p>
            <a:r>
              <a:rPr lang="es-CO"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6">
                      <a:satMod val="175000"/>
                      <a:alpha val="40000"/>
                    </a:schemeClr>
                  </a:glow>
                  <a:outerShdw blurRad="50800" algn="tl" rotWithShape="0">
                    <a:srgbClr val="000000"/>
                  </a:outerShdw>
                </a:effectLst>
              </a:rPr>
              <a:t/>
            </a:r>
            <a:br>
              <a:rPr lang="es-CO"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6">
                      <a:satMod val="175000"/>
                      <a:alpha val="40000"/>
                    </a:schemeClr>
                  </a:glow>
                  <a:outerShdw blurRad="50800" algn="tl" rotWithShape="0">
                    <a:srgbClr val="000000"/>
                  </a:outerShdw>
                </a:effectLst>
              </a:rPr>
            </a:br>
            <a:r>
              <a:rPr lang="es-CO"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6">
                      <a:satMod val="175000"/>
                      <a:alpha val="40000"/>
                    </a:schemeClr>
                  </a:glow>
                  <a:outerShdw blurRad="50800" algn="tl" rotWithShape="0">
                    <a:srgbClr val="000000"/>
                  </a:outerShdw>
                </a:effectLst>
              </a:rPr>
              <a:t>Currículo en, para y desde el entorno educativo</a:t>
            </a:r>
            <a:endParaRPr lang="es-CO"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6">
                    <a:satMod val="175000"/>
                    <a:alpha val="40000"/>
                  </a:schemeClr>
                </a:glow>
                <a:outerShdw blurRad="50800" algn="tl" rotWithShape="0">
                  <a:srgbClr val="000000"/>
                </a:outerShdw>
              </a:effectLst>
            </a:endParaRPr>
          </a:p>
        </p:txBody>
      </p:sp>
    </p:spTree>
    <p:extLst>
      <p:ext uri="{BB962C8B-B14F-4D97-AF65-F5344CB8AC3E}">
        <p14:creationId xmlns:p14="http://schemas.microsoft.com/office/powerpoint/2010/main" xmlns="" val="2926740091"/>
      </p:ext>
    </p:extLst>
  </p:cSld>
  <p:clrMapOvr>
    <a:masterClrMapping/>
  </p:clrMapOvr>
  <p:transition spd="slow">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620688"/>
            <a:ext cx="8229600" cy="1143000"/>
          </a:xfrm>
        </p:spPr>
        <p:txBody>
          <a:bodyPr>
            <a:normAutofit/>
          </a:bodyPr>
          <a:lstStyle/>
          <a:p>
            <a:r>
              <a:rPr lang="es-CO"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6">
                      <a:satMod val="175000"/>
                      <a:alpha val="40000"/>
                    </a:schemeClr>
                  </a:glow>
                  <a:outerShdw blurRad="50800" algn="tl" rotWithShape="0">
                    <a:srgbClr val="000000"/>
                  </a:outerShdw>
                </a:effectLst>
                <a:latin typeface="Arial" pitchFamily="34" charset="0"/>
                <a:cs typeface="Arial" pitchFamily="34" charset="0"/>
              </a:rPr>
              <a:t>Lo axiológico y lo ético,  como algo que implica pero    trasciende    lo académico </a:t>
            </a:r>
            <a:endParaRPr lang="es-CO"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6">
                    <a:satMod val="175000"/>
                    <a:alpha val="40000"/>
                  </a:schemeClr>
                </a:glow>
                <a:outerShdw blurRad="50800" algn="tl" rotWithShape="0">
                  <a:srgbClr val="000000"/>
                </a:outerShdw>
              </a:effectLst>
              <a:latin typeface="Arial" pitchFamily="34" charset="0"/>
              <a:cs typeface="Arial" pitchFamily="34"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124364760"/>
              </p:ext>
            </p:extLst>
          </p:nvPr>
        </p:nvGraphicFramePr>
        <p:xfrm>
          <a:off x="0" y="1700808"/>
          <a:ext cx="9144000" cy="48139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98991888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417638"/>
          </a:xfrm>
        </p:spPr>
        <p:txBody>
          <a:bodyPr>
            <a:normAutofit/>
          </a:bodyPr>
          <a:lstStyle/>
          <a:p>
            <a:r>
              <a:rPr lang="es-CO"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6">
                      <a:satMod val="175000"/>
                      <a:alpha val="40000"/>
                    </a:schemeClr>
                  </a:glow>
                  <a:outerShdw blurRad="50800" algn="tl" rotWithShape="0">
                    <a:srgbClr val="000000"/>
                  </a:outerShdw>
                </a:effectLst>
              </a:rPr>
              <a:t/>
            </a:r>
            <a:br>
              <a:rPr lang="es-CO"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6">
                      <a:satMod val="175000"/>
                      <a:alpha val="40000"/>
                    </a:schemeClr>
                  </a:glow>
                  <a:outerShdw blurRad="50800" algn="tl" rotWithShape="0">
                    <a:srgbClr val="000000"/>
                  </a:outerShdw>
                </a:effectLst>
              </a:rPr>
            </a:br>
            <a:r>
              <a:rPr lang="es-CO" sz="3600"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6">
                      <a:satMod val="175000"/>
                      <a:alpha val="40000"/>
                    </a:schemeClr>
                  </a:glow>
                  <a:outerShdw blurRad="50800" algn="tl" rotWithShape="0">
                    <a:srgbClr val="000000"/>
                  </a:outerShdw>
                </a:effectLst>
                <a:latin typeface="Arial" pitchFamily="34" charset="0"/>
                <a:cs typeface="Arial" pitchFamily="34" charset="0"/>
              </a:rPr>
              <a:t>Multi</a:t>
            </a:r>
            <a:r>
              <a:rPr lang="es-CO"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6">
                      <a:satMod val="175000"/>
                      <a:alpha val="40000"/>
                    </a:schemeClr>
                  </a:glow>
                  <a:outerShdw blurRad="50800" algn="tl" rotWithShape="0">
                    <a:srgbClr val="000000"/>
                  </a:outerShdw>
                </a:effectLst>
                <a:latin typeface="Arial" pitchFamily="34" charset="0"/>
                <a:cs typeface="Arial" pitchFamily="34" charset="0"/>
              </a:rPr>
              <a:t> - </a:t>
            </a:r>
            <a:r>
              <a:rPr lang="es-CO" sz="3600"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6">
                      <a:satMod val="175000"/>
                      <a:alpha val="40000"/>
                    </a:schemeClr>
                  </a:glow>
                  <a:outerShdw blurRad="50800" algn="tl" rotWithShape="0">
                    <a:srgbClr val="000000"/>
                  </a:outerShdw>
                </a:effectLst>
                <a:latin typeface="Arial" pitchFamily="34" charset="0"/>
                <a:cs typeface="Arial" pitchFamily="34" charset="0"/>
              </a:rPr>
              <a:t>dimensionalidad</a:t>
            </a:r>
            <a:r>
              <a:rPr lang="es-CO"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6">
                      <a:satMod val="175000"/>
                      <a:alpha val="40000"/>
                    </a:schemeClr>
                  </a:glow>
                  <a:outerShdw blurRad="50800" algn="tl" rotWithShape="0">
                    <a:srgbClr val="000000"/>
                  </a:outerShdw>
                </a:effectLst>
                <a:latin typeface="Arial" pitchFamily="34" charset="0"/>
                <a:cs typeface="Arial" pitchFamily="34" charset="0"/>
              </a:rPr>
              <a:t>   curricular</a:t>
            </a:r>
            <a:endParaRPr lang="es-CO"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6">
                    <a:satMod val="175000"/>
                    <a:alpha val="40000"/>
                  </a:schemeClr>
                </a:glow>
                <a:outerShdw blurRad="50800" algn="tl" rotWithShape="0">
                  <a:srgbClr val="000000"/>
                </a:outerShdw>
              </a:effectLst>
              <a:latin typeface="Arial" pitchFamily="34" charset="0"/>
              <a:cs typeface="Arial" pitchFamily="34" charset="0"/>
            </a:endParaRPr>
          </a:p>
        </p:txBody>
      </p:sp>
      <p:sp>
        <p:nvSpPr>
          <p:cNvPr id="3" name="2 Marcador de contenido"/>
          <p:cNvSpPr>
            <a:spLocks noGrp="1"/>
          </p:cNvSpPr>
          <p:nvPr>
            <p:ph idx="1"/>
          </p:nvPr>
        </p:nvSpPr>
        <p:spPr>
          <a:xfrm>
            <a:off x="395536" y="2132856"/>
            <a:ext cx="8229600" cy="3096343"/>
          </a:xfrm>
          <a:scene3d>
            <a:camera prst="perspectiveRelaxedModerately"/>
            <a:lightRig rig="threePt" dir="t">
              <a:rot lat="0" lon="0" rev="1200000"/>
            </a:lightRig>
          </a:scene3d>
          <a:sp3d>
            <a:bevelT w="63500" h="25400"/>
          </a:sp3d>
        </p:spPr>
        <p:style>
          <a:lnRef idx="0">
            <a:schemeClr val="dk1"/>
          </a:lnRef>
          <a:fillRef idx="3">
            <a:schemeClr val="dk1"/>
          </a:fillRef>
          <a:effectRef idx="3">
            <a:schemeClr val="dk1"/>
          </a:effectRef>
          <a:fontRef idx="minor">
            <a:schemeClr val="lt1"/>
          </a:fontRef>
        </p:style>
        <p:txBody>
          <a:bodyPr/>
          <a:lstStyle/>
          <a:p>
            <a:pPr marL="0" indent="0" algn="just">
              <a:buNone/>
            </a:pPr>
            <a:r>
              <a:rPr lang="es-CO" sz="3600" b="1" dirty="0"/>
              <a:t>E</a:t>
            </a:r>
            <a:r>
              <a:rPr lang="es-CO" sz="3600" b="1" dirty="0" smtClean="0"/>
              <a:t>l currículo no se puede limitar a la esfera  formal de lo educativo meramente; afecta como tal la vida entera, abarca  la </a:t>
            </a:r>
            <a:r>
              <a:rPr lang="es-CO" sz="3600" b="1" dirty="0" err="1" smtClean="0"/>
              <a:t>multidimensionalidad</a:t>
            </a:r>
            <a:r>
              <a:rPr lang="es-CO" sz="3600" b="1" dirty="0" smtClean="0"/>
              <a:t>  existencial del ser humano.</a:t>
            </a:r>
            <a:endParaRPr lang="es-CO" sz="3600" b="1" dirty="0"/>
          </a:p>
        </p:txBody>
      </p:sp>
    </p:spTree>
    <p:extLst>
      <p:ext uri="{BB962C8B-B14F-4D97-AF65-F5344CB8AC3E}">
        <p14:creationId xmlns:p14="http://schemas.microsoft.com/office/powerpoint/2010/main" xmlns="" val="3886069884"/>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5121"/>
            <a:ext cx="8697144" cy="1417638"/>
          </a:xfrm>
        </p:spPr>
        <p:txBody>
          <a:bodyPr>
            <a:noAutofit/>
          </a:bodyPr>
          <a:lstStyle/>
          <a:p>
            <a:r>
              <a:rPr lang="es-CO" sz="3200" dirty="0" smtClean="0">
                <a:effectLst>
                  <a:glow rad="63500">
                    <a:schemeClr val="accent6">
                      <a:satMod val="175000"/>
                      <a:alpha val="40000"/>
                    </a:schemeClr>
                  </a:glow>
                </a:effectLst>
              </a:rPr>
              <a:t/>
            </a:r>
            <a:br>
              <a:rPr lang="es-CO" sz="3200" dirty="0" smtClean="0">
                <a:effectLst>
                  <a:glow rad="63500">
                    <a:schemeClr val="accent6">
                      <a:satMod val="175000"/>
                      <a:alpha val="40000"/>
                    </a:schemeClr>
                  </a:glow>
                </a:effectLst>
              </a:rPr>
            </a:br>
            <a:r>
              <a:rPr lang="es-CO" sz="3200" b="1" dirty="0" smtClean="0">
                <a:effectLst>
                  <a:glow rad="63500">
                    <a:schemeClr val="accent6">
                      <a:satMod val="175000"/>
                      <a:alpha val="40000"/>
                    </a:schemeClr>
                  </a:glow>
                </a:effectLst>
                <a:latin typeface="Arial" pitchFamily="34" charset="0"/>
                <a:cs typeface="Arial" pitchFamily="34" charset="0"/>
              </a:rPr>
              <a:t>Compromiso con lo Misional y Corporativo</a:t>
            </a:r>
            <a:endParaRPr lang="es-CO" sz="3200" b="1" dirty="0">
              <a:effectLst>
                <a:glow rad="63500">
                  <a:schemeClr val="accent6">
                    <a:satMod val="175000"/>
                    <a:alpha val="40000"/>
                  </a:schemeClr>
                </a:glow>
              </a:effectLst>
              <a:latin typeface="Arial" pitchFamily="34" charset="0"/>
              <a:cs typeface="Arial" pitchFamily="34"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3814992678"/>
              </p:ext>
            </p:extLst>
          </p:nvPr>
        </p:nvGraphicFramePr>
        <p:xfrm>
          <a:off x="-180528" y="1149330"/>
          <a:ext cx="9793088" cy="5733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915168692"/>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143000"/>
          </a:xfrm>
        </p:spPr>
        <p:txBody>
          <a:bodyPr/>
          <a:lstStyle/>
          <a:p>
            <a:r>
              <a:rPr lang="es-CO"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6">
                      <a:satMod val="175000"/>
                      <a:alpha val="40000"/>
                    </a:schemeClr>
                  </a:glow>
                  <a:outerShdw blurRad="50800" algn="tl" rotWithShape="0">
                    <a:srgbClr val="000000"/>
                  </a:outerShdw>
                </a:effectLst>
              </a:rPr>
              <a:t>CONCLUSIONES</a:t>
            </a:r>
            <a:endParaRPr lang="es-CO"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6">
                    <a:satMod val="175000"/>
                    <a:alpha val="40000"/>
                  </a:schemeClr>
                </a:glow>
                <a:outerShdw blurRad="50800" algn="tl" rotWithShape="0">
                  <a:srgbClr val="000000"/>
                </a:outerShdw>
              </a:effectLst>
            </a:endParaRPr>
          </a:p>
        </p:txBody>
      </p:sp>
      <p:sp>
        <p:nvSpPr>
          <p:cNvPr id="3" name="2 Marcador de contenido"/>
          <p:cNvSpPr>
            <a:spLocks noGrp="1"/>
          </p:cNvSpPr>
          <p:nvPr>
            <p:ph idx="1"/>
          </p:nvPr>
        </p:nvSpPr>
        <p:spPr/>
        <p:txBody>
          <a:bodyPr>
            <a:normAutofit/>
          </a:bodyPr>
          <a:lstStyle/>
          <a:p>
            <a:pPr marL="0" indent="0" algn="just">
              <a:buNone/>
            </a:pPr>
            <a:r>
              <a:rPr lang="es-CO" b="1" dirty="0" smtClean="0">
                <a:cs typeface="Arial" pitchFamily="34" charset="0"/>
              </a:rPr>
              <a:t>La acción curricular aplicada  a la formación socio-humanística en las instituciones universitarias no se puede reducir al desarrollo asignaturistico; debe articularse  en forma protagónica a otros  ejes de acción   académica    como  la   proyección y extensión social,  la investigación,  el   bienestar institucional, los   procesos  de  autoevaluación y acreditación institucional, entre otros.</a:t>
            </a:r>
            <a:endParaRPr lang="es-CO" b="1" dirty="0">
              <a:cs typeface="Arial" pitchFamily="34" charset="0"/>
            </a:endParaRPr>
          </a:p>
        </p:txBody>
      </p:sp>
    </p:spTree>
    <p:extLst>
      <p:ext uri="{BB962C8B-B14F-4D97-AF65-F5344CB8AC3E}">
        <p14:creationId xmlns:p14="http://schemas.microsoft.com/office/powerpoint/2010/main" xmlns="" val="2241916078"/>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836712"/>
            <a:ext cx="8229600" cy="5184576"/>
          </a:xfrm>
          <a:scene3d>
            <a:camera prst="perspectiveAbove"/>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a:noAutofit/>
          </a:bodyPr>
          <a:lstStyle/>
          <a:p>
            <a:pPr marL="0" indent="0" algn="just">
              <a:buNone/>
            </a:pPr>
            <a:r>
              <a:rPr lang="es-CO" sz="2600" dirty="0" smtClean="0"/>
              <a:t>“</a:t>
            </a:r>
            <a:r>
              <a:rPr lang="es-CO" sz="2600" b="1" i="1" dirty="0" smtClean="0"/>
              <a:t>No basta  con enseñar a un hombre una especialidad, aunque esto pueda convertirlo en una especie de maquina útil. No tendrá una personalidad armoniosamente desarrollada.  Es esencial que el estudiante adquiera una comprensión de los valores y una profunda afinidad con ellos; debe adquirir un vigoroso sentimiento de lo bello y de lo moralmente bueno. De otro lado, con la especialización de sus conocimientos más parecerá  un perro bien adiestrado que una persona  armoniosamente desarrollada; debe aprender a conocer las motivaciones de los seres humanos, sus ilusiones y sufrimientos para lograr una relación adecuada con su prójimo y con su comunidad”</a:t>
            </a:r>
          </a:p>
          <a:p>
            <a:pPr marL="0" indent="0" algn="r">
              <a:buNone/>
            </a:pPr>
            <a:r>
              <a:rPr lang="es-CO" sz="2600" b="1" i="1" dirty="0" smtClean="0"/>
              <a:t>Albert  Einstein</a:t>
            </a:r>
          </a:p>
          <a:p>
            <a:endParaRPr lang="es-CO" sz="2600" dirty="0"/>
          </a:p>
        </p:txBody>
      </p:sp>
    </p:spTree>
    <p:extLst>
      <p:ext uri="{BB962C8B-B14F-4D97-AF65-F5344CB8AC3E}">
        <p14:creationId xmlns:p14="http://schemas.microsoft.com/office/powerpoint/2010/main" xmlns="" val="376975033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just">
              <a:buNone/>
            </a:pPr>
            <a:r>
              <a:rPr lang="es-CO" b="1" dirty="0" smtClean="0"/>
              <a:t>La transversalidad de los saberes,  la flexibilidad curricular,  el diálogo multidisciplinario y sistémico, el entorno educativo como objeto de  formación , lo axiológico y lo ético,  la </a:t>
            </a:r>
            <a:r>
              <a:rPr lang="es-CO" b="1" dirty="0" err="1" smtClean="0"/>
              <a:t>multi-dimensionalidad</a:t>
            </a:r>
            <a:r>
              <a:rPr lang="es-CO" b="1" dirty="0" smtClean="0"/>
              <a:t> del trabajo  formativo  y  el compromiso con lo    misional y corporativo son elementos de articulación y dinamización del currículo socio humanístico</a:t>
            </a:r>
            <a:endParaRPr lang="es-CO" b="1" dirty="0"/>
          </a:p>
        </p:txBody>
      </p:sp>
    </p:spTree>
    <p:extLst>
      <p:ext uri="{BB962C8B-B14F-4D97-AF65-F5344CB8AC3E}">
        <p14:creationId xmlns:p14="http://schemas.microsoft.com/office/powerpoint/2010/main" xmlns="" val="1554503819"/>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just">
              <a:buNone/>
            </a:pPr>
            <a:r>
              <a:rPr lang="es-CO" b="1" dirty="0" smtClean="0"/>
              <a:t>Una visión integral de formación profesional implica  necesariamente una visión holística, con todo lo que  ello comprende; optar por la perspectiva integradora, no excluyente, no fragmentada,  tampoco lineal; abriendo así,  camino al espíritu reflexivo,  a la autonomía y al pleno desarrollo profesional.</a:t>
            </a:r>
            <a:endParaRPr lang="es-CO" b="1" dirty="0"/>
          </a:p>
        </p:txBody>
      </p:sp>
    </p:spTree>
    <p:extLst>
      <p:ext uri="{BB962C8B-B14F-4D97-AF65-F5344CB8AC3E}">
        <p14:creationId xmlns:p14="http://schemas.microsoft.com/office/powerpoint/2010/main" xmlns="" val="2011766524"/>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just">
              <a:buNone/>
            </a:pPr>
            <a:r>
              <a:rPr lang="es-CO" b="1" dirty="0" smtClean="0"/>
              <a:t>La epistemología compleja,  ha constituido    una de las formas conciliadoras de  la escisión entre las disciplinas cuantitativas y las cualitativas,  entre las ciencias  puras y las del espíritu, las ciencias humano-sociales y las ciencias fácticas. La realidad es una y diversa, como el ser humano es uno, pluridimensional   y  complejo.</a:t>
            </a:r>
            <a:endParaRPr lang="es-CO" b="1" dirty="0"/>
          </a:p>
        </p:txBody>
      </p:sp>
    </p:spTree>
    <p:extLst>
      <p:ext uri="{BB962C8B-B14F-4D97-AF65-F5344CB8AC3E}">
        <p14:creationId xmlns:p14="http://schemas.microsoft.com/office/powerpoint/2010/main" xmlns="" val="2699910052"/>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just">
              <a:buNone/>
            </a:pPr>
            <a:r>
              <a:rPr lang="es-CO" b="1" dirty="0" smtClean="0"/>
              <a:t>Tanto el  estudiante como el docente son protagonistas del proceso socio-formativo universitario, son los llamados a dinamizar, potencializar  y transformar el currículo socio-humanístico</a:t>
            </a:r>
            <a:endParaRPr lang="es-CO" b="1" dirty="0"/>
          </a:p>
        </p:txBody>
      </p:sp>
    </p:spTree>
    <p:extLst>
      <p:ext uri="{BB962C8B-B14F-4D97-AF65-F5344CB8AC3E}">
        <p14:creationId xmlns:p14="http://schemas.microsoft.com/office/powerpoint/2010/main" xmlns="" val="4110731232"/>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just">
              <a:buNone/>
            </a:pPr>
            <a:r>
              <a:rPr lang="es-CO" b="1" dirty="0" smtClean="0"/>
              <a:t>Humanizar la ciencia, así como también  la profesión hacia una teleología en torno a  la formación integral, la conciencia </a:t>
            </a:r>
            <a:r>
              <a:rPr lang="es-CO" b="1" dirty="0" err="1" smtClean="0"/>
              <a:t>ecologizante</a:t>
            </a:r>
            <a:r>
              <a:rPr lang="es-CO" b="1" dirty="0" smtClean="0"/>
              <a:t>, la visión planetaria del ser humano es un reto que se debe asumir hoy, desde las instituciones de  educación superior.</a:t>
            </a:r>
            <a:endParaRPr lang="es-CO" b="1" dirty="0"/>
          </a:p>
        </p:txBody>
      </p:sp>
    </p:spTree>
    <p:extLst>
      <p:ext uri="{BB962C8B-B14F-4D97-AF65-F5344CB8AC3E}">
        <p14:creationId xmlns:p14="http://schemas.microsoft.com/office/powerpoint/2010/main" xmlns="" val="568981057"/>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ctr">
              <a:buNone/>
            </a:pPr>
            <a:r>
              <a:rPr lang="es-CO" sz="6000" b="1" dirty="0" smtClean="0">
                <a:effectLst>
                  <a:glow rad="139700">
                    <a:schemeClr val="accent6">
                      <a:satMod val="175000"/>
                      <a:alpha val="40000"/>
                    </a:schemeClr>
                  </a:glow>
                </a:effectLst>
              </a:rPr>
              <a:t>Mil gracias  por su atención,  su escucha y su paciencia</a:t>
            </a:r>
            <a:endParaRPr lang="es-CO" sz="6000" b="1" dirty="0">
              <a:effectLst>
                <a:glow rad="139700">
                  <a:schemeClr val="accent6">
                    <a:satMod val="175000"/>
                    <a:alpha val="40000"/>
                  </a:schemeClr>
                </a:glow>
              </a:effectLst>
            </a:endParaRPr>
          </a:p>
        </p:txBody>
      </p:sp>
    </p:spTree>
    <p:extLst>
      <p:ext uri="{BB962C8B-B14F-4D97-AF65-F5344CB8AC3E}">
        <p14:creationId xmlns:p14="http://schemas.microsoft.com/office/powerpoint/2010/main" xmlns="" val="359627203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idx="1"/>
            <p:extLst>
              <p:ext uri="{D42A27DB-BD31-4B8C-83A1-F6EECF244321}">
                <p14:modId xmlns:p14="http://schemas.microsoft.com/office/powerpoint/2010/main" xmlns="" val="3364118727"/>
              </p:ext>
            </p:extLst>
          </p:nvPr>
        </p:nvGraphicFramePr>
        <p:xfrm>
          <a:off x="16233" y="764704"/>
          <a:ext cx="8820472"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3248650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just">
              <a:buNone/>
            </a:pPr>
            <a:r>
              <a:rPr lang="es-CO" b="1" dirty="0" smtClean="0"/>
              <a:t>En la presente perspectiva de  trabajo socio-humanístico e </a:t>
            </a:r>
            <a:r>
              <a:rPr lang="es-CO" b="1" dirty="0" err="1" smtClean="0"/>
              <a:t>identitario</a:t>
            </a:r>
            <a:r>
              <a:rPr lang="es-CO" b="1" dirty="0" smtClean="0"/>
              <a:t>,  la epistemología contemporánea de la complejidad    ha sido asumida, en particular,  por el grupo investigador,  como el soporte y horizonte  desde donde dimensiona las múltiples posibilidades de articulación de las áreas de formación socio-humanística y su lógica incidencia frente  al currículo universitario.</a:t>
            </a:r>
            <a:endParaRPr lang="es-CO" b="1" dirty="0"/>
          </a:p>
        </p:txBody>
      </p:sp>
    </p:spTree>
    <p:extLst>
      <p:ext uri="{BB962C8B-B14F-4D97-AF65-F5344CB8AC3E}">
        <p14:creationId xmlns:p14="http://schemas.microsoft.com/office/powerpoint/2010/main" xmlns="" val="140086943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xmlns="" val="4250788877"/>
              </p:ext>
            </p:extLst>
          </p:nvPr>
        </p:nvGraphicFramePr>
        <p:xfrm>
          <a:off x="0" y="116632"/>
          <a:ext cx="9144000" cy="6741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141495906"/>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idx="1"/>
            <p:extLst>
              <p:ext uri="{D42A27DB-BD31-4B8C-83A1-F6EECF244321}">
                <p14:modId xmlns:p14="http://schemas.microsoft.com/office/powerpoint/2010/main" xmlns="" val="2591761113"/>
              </p:ext>
            </p:extLst>
          </p:nvPr>
        </p:nvGraphicFramePr>
        <p:xfrm>
          <a:off x="0" y="0"/>
          <a:ext cx="9972600" cy="6957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746901046"/>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908720"/>
            <a:ext cx="9144000" cy="1143000"/>
          </a:xfrm>
        </p:spPr>
        <p:txBody>
          <a:bodyPr>
            <a:noAutofit/>
          </a:bodyPr>
          <a:lstStyle/>
          <a:p>
            <a:r>
              <a:rPr lang="es-CO"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6">
                      <a:satMod val="175000"/>
                      <a:alpha val="40000"/>
                    </a:schemeClr>
                  </a:glow>
                  <a:outerShdw blurRad="50800" algn="tl" rotWithShape="0">
                    <a:srgbClr val="000000"/>
                  </a:outerShdw>
                </a:effectLst>
              </a:rPr>
              <a:t> DOS OPTICAS  SOCIO FORMATIVAS: DE LA ESCISION  ACADEMICA   A LA COMPLEMENTARIEDAD  DISCIPLINAR</a:t>
            </a:r>
            <a:endParaRPr lang="es-CO"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6">
                    <a:satMod val="175000"/>
                    <a:alpha val="40000"/>
                  </a:schemeClr>
                </a:glow>
                <a:outerShdw blurRad="50800" algn="tl" rotWithShape="0">
                  <a:srgbClr val="000000"/>
                </a:outerShdw>
              </a:effectLst>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xmlns="" val="3358376068"/>
              </p:ext>
            </p:extLst>
          </p:nvPr>
        </p:nvGraphicFramePr>
        <p:xfrm>
          <a:off x="179512" y="2276872"/>
          <a:ext cx="8784976"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02212609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idx="1"/>
            <p:extLst>
              <p:ext uri="{D42A27DB-BD31-4B8C-83A1-F6EECF244321}">
                <p14:modId xmlns:p14="http://schemas.microsoft.com/office/powerpoint/2010/main" xmlns="" val="2455718758"/>
              </p:ext>
            </p:extLst>
          </p:nvPr>
        </p:nvGraphicFramePr>
        <p:xfrm>
          <a:off x="323528" y="0"/>
          <a:ext cx="8568952" cy="6381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854601421"/>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1196752"/>
            <a:ext cx="8229600" cy="4525963"/>
          </a:xfrm>
          <a:scene3d>
            <a:camera prst="perspectiveRight"/>
            <a:lightRig rig="threePt" dir="t">
              <a:rot lat="0" lon="0" rev="1200000"/>
            </a:lightRig>
          </a:scene3d>
          <a:sp3d>
            <a:bevelT w="63500" h="25400"/>
          </a:sp3d>
        </p:spPr>
        <p:style>
          <a:lnRef idx="0">
            <a:schemeClr val="dk1"/>
          </a:lnRef>
          <a:fillRef idx="3">
            <a:schemeClr val="dk1"/>
          </a:fillRef>
          <a:effectRef idx="3">
            <a:schemeClr val="dk1"/>
          </a:effectRef>
          <a:fontRef idx="minor">
            <a:schemeClr val="lt1"/>
          </a:fontRef>
        </p:style>
        <p:txBody>
          <a:bodyPr>
            <a:normAutofit fontScale="92500" lnSpcReduction="20000"/>
          </a:bodyPr>
          <a:lstStyle/>
          <a:p>
            <a:pPr marL="0" indent="0" algn="just">
              <a:buNone/>
            </a:pPr>
            <a:r>
              <a:rPr lang="es-CO" b="1" dirty="0" smtClean="0"/>
              <a:t>Una visión integral de formación profesional implica  necesariamente una visión compleja, con todo lo que  ello implica, optar por la perspectiva integradora, no excluyente, no fragmentada,  tampoco lineal abriendo así  camino al espíritu reflexivo,  apertura a la incertidumbre como camino igualmente valido de  conocimiento , a la diversidad en la unidad, a la unidad en la diversidad, como elementos aportantes a la  formación  de  la autonomía y al pleno desarrollo profesional.</a:t>
            </a:r>
            <a:endParaRPr lang="es-CO" b="1" dirty="0"/>
          </a:p>
        </p:txBody>
      </p:sp>
    </p:spTree>
    <p:extLst>
      <p:ext uri="{BB962C8B-B14F-4D97-AF65-F5344CB8AC3E}">
        <p14:creationId xmlns:p14="http://schemas.microsoft.com/office/powerpoint/2010/main" xmlns="" val="234240722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1161</Words>
  <Application>Microsoft Office PowerPoint</Application>
  <PresentationFormat>Presentación en pantalla (4:3)</PresentationFormat>
  <Paragraphs>69</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Diapositiva 1</vt:lpstr>
      <vt:lpstr>Diapositiva 2</vt:lpstr>
      <vt:lpstr>Diapositiva 3</vt:lpstr>
      <vt:lpstr>Diapositiva 4</vt:lpstr>
      <vt:lpstr>Diapositiva 5</vt:lpstr>
      <vt:lpstr>Diapositiva 6</vt:lpstr>
      <vt:lpstr> DOS OPTICAS  SOCIO FORMATIVAS: DE LA ESCISION  ACADEMICA   A LA COMPLEMENTARIEDAD  DISCIPLINAR</vt:lpstr>
      <vt:lpstr>Diapositiva 8</vt:lpstr>
      <vt:lpstr>Diapositiva 9</vt:lpstr>
      <vt:lpstr>EL DOCENTE Y EL DISCENTE  COMO PROTAGONISTAS  CURRICULARES DE LO SOCIO-HUMANISTICO:</vt:lpstr>
      <vt:lpstr>EJES PROPUESTOS  DE   ARTICULACION  CURRICULAR:  </vt:lpstr>
      <vt:lpstr> Transversalidad</vt:lpstr>
      <vt:lpstr>Flexibilidad curricular</vt:lpstr>
      <vt:lpstr>Diálogo multidisciplinario y sistémico </vt:lpstr>
      <vt:lpstr> Currículo en, para y desde el entorno educativo</vt:lpstr>
      <vt:lpstr>Lo axiológico y lo ético,  como algo que implica pero    trasciende    lo académico </vt:lpstr>
      <vt:lpstr> Multi - dimensionalidad   curricular</vt:lpstr>
      <vt:lpstr> Compromiso con lo Misional y Corporativo</vt:lpstr>
      <vt:lpstr>CONCLUSIONES</vt:lpstr>
      <vt:lpstr>Diapositiva 20</vt:lpstr>
      <vt:lpstr>Diapositiva 21</vt:lpstr>
      <vt:lpstr>Diapositiva 22</vt:lpstr>
      <vt:lpstr>Diapositiva 23</vt:lpstr>
      <vt:lpstr>Diapositiva 24</vt:lpstr>
      <vt:lpstr>Diapositiva 25</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Comunicaciones Universidad de San Buenaventura</dc:creator>
  <cp:lastModifiedBy>L</cp:lastModifiedBy>
  <cp:revision>33</cp:revision>
  <dcterms:created xsi:type="dcterms:W3CDTF">2011-02-01T13:19:08Z</dcterms:created>
  <dcterms:modified xsi:type="dcterms:W3CDTF">2011-05-08T15:44:05Z</dcterms:modified>
</cp:coreProperties>
</file>